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</p:sldMasterIdLst>
  <p:notesMasterIdLst>
    <p:notesMasterId r:id="rId25"/>
  </p:notesMasterIdLst>
  <p:sldIdLst>
    <p:sldId id="260" r:id="rId2"/>
    <p:sldId id="261" r:id="rId3"/>
    <p:sldId id="2949" r:id="rId4"/>
    <p:sldId id="257" r:id="rId5"/>
    <p:sldId id="387" r:id="rId6"/>
    <p:sldId id="1188" r:id="rId7"/>
    <p:sldId id="3068" r:id="rId8"/>
    <p:sldId id="2950" r:id="rId9"/>
    <p:sldId id="3069" r:id="rId10"/>
    <p:sldId id="3071" r:id="rId11"/>
    <p:sldId id="3070" r:id="rId12"/>
    <p:sldId id="294" r:id="rId13"/>
    <p:sldId id="3072" r:id="rId14"/>
    <p:sldId id="3073" r:id="rId15"/>
    <p:sldId id="3075" r:id="rId16"/>
    <p:sldId id="3074" r:id="rId17"/>
    <p:sldId id="3076" r:id="rId18"/>
    <p:sldId id="3077" r:id="rId19"/>
    <p:sldId id="3078" r:id="rId20"/>
    <p:sldId id="3079" r:id="rId21"/>
    <p:sldId id="3015" r:id="rId22"/>
    <p:sldId id="3080" r:id="rId23"/>
    <p:sldId id="3081" r:id="rId24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7"/>
    <a:srgbClr val="5D6871"/>
    <a:srgbClr val="FFFFFF"/>
    <a:srgbClr val="F18FD5"/>
    <a:srgbClr val="F7C7EA"/>
    <a:srgbClr val="E957C2"/>
    <a:srgbClr val="820F63"/>
    <a:srgbClr val="FFE7CB"/>
    <a:srgbClr val="FFCD98"/>
    <a:srgbClr val="FEB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55"/>
    <p:restoredTop sz="88105" autoAdjust="0"/>
  </p:normalViewPr>
  <p:slideViewPr>
    <p:cSldViewPr snapToGrid="0" snapToObjects="1">
      <p:cViewPr varScale="1">
        <p:scale>
          <a:sx n="35" d="100"/>
          <a:sy n="35" d="100"/>
        </p:scale>
        <p:origin x="1541" y="1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8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3C61B-550D-5A4D-9431-5A6347570CDF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55241-6D72-5E45-96A4-9460B2E72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72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55241-6D72-5E45-96A4-9460B2E72E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99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55241-6D72-5E45-96A4-9460B2E72E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08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55241-6D72-5E45-96A4-9460B2E72E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08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55241-6D72-5E45-96A4-9460B2E72E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48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E23E8-ABA4-7A4A-B064-08B04D0FBF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59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55241-6D72-5E45-96A4-9460B2E72E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00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55241-6D72-5E45-96A4-9460B2E72E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50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55241-6D72-5E45-96A4-9460B2E72E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29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55241-6D72-5E45-96A4-9460B2E72E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51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036FA-A898-71D8-8A66-B19DA5BF9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AB39C-E2BF-B34B-1E55-7D50A6FD9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153D60-0A6C-290B-CAD0-77FDF7BEC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45D1F-0FB6-4138-BC4F-8684EF54D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E23E8-ABA4-7A4A-B064-08B04D0FBF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48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8EA3-2F1A-FEE1-461A-BC736B7A5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E68428-38E7-0ABD-5F76-B90E457864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2B1B19-30AC-5919-D910-6D33AEF05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0E109-258D-F1DC-79FA-5D34C4071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E23E8-ABA4-7A4A-B064-08B04D0FBF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67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E23E8-ABA4-7A4A-B064-08B04D0FBF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59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55241-6D72-5E45-96A4-9460B2E72E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66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73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09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24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rious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uds in a blue sky&#10;&#10;Description automatically generated">
            <a:extLst>
              <a:ext uri="{FF2B5EF4-FFF2-40B4-BE49-F238E27FC236}">
                <a16:creationId xmlns:a16="http://schemas.microsoft.com/office/drawing/2014/main" id="{B378898D-9D6C-BE49-B7A4-015389F22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7000"/>
          </a:blip>
          <a:srcRect l="9620" t="340" r="9620" b="340"/>
          <a:stretch/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50C3043-0F29-CD4E-98EC-57B5CACFA6FD}"/>
              </a:ext>
            </a:extLst>
          </p:cNvPr>
          <p:cNvGrpSpPr/>
          <p:nvPr userDrawn="1"/>
        </p:nvGrpSpPr>
        <p:grpSpPr>
          <a:xfrm>
            <a:off x="1882498" y="9412722"/>
            <a:ext cx="20612657" cy="0"/>
            <a:chOff x="772160" y="3907790"/>
            <a:chExt cx="7731760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B1B2A66-C8DC-464B-90A5-66E2959F9F2D}"/>
                </a:ext>
              </a:extLst>
            </p:cNvPr>
            <p:cNvCxnSpPr/>
            <p:nvPr/>
          </p:nvCxnSpPr>
          <p:spPr>
            <a:xfrm>
              <a:off x="772160" y="3907790"/>
              <a:ext cx="32105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084AEF0-1FE1-0247-A8D4-DE302760F2B4}"/>
                </a:ext>
              </a:extLst>
            </p:cNvPr>
            <p:cNvCxnSpPr/>
            <p:nvPr/>
          </p:nvCxnSpPr>
          <p:spPr>
            <a:xfrm>
              <a:off x="5293360" y="3907790"/>
              <a:ext cx="32105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92C8A3-87EE-8648-BB25-4B034CC1B3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20348" y="1716966"/>
            <a:ext cx="20375019" cy="65408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sz="7198" b="1" kern="1200" spc="-300" dirty="0" smtClean="0">
                <a:solidFill>
                  <a:srgbClr val="002C5C"/>
                </a:solidFill>
                <a:latin typeface="Arial" panose="020B0604020202020204" pitchFamily="34" charset="0"/>
                <a:ea typeface="Roboto Slab Light" pitchFamily="2" charset="0"/>
                <a:cs typeface="Arial" panose="020B0604020202020204" pitchFamily="34" charset="0"/>
              </a:defRPr>
            </a:lvl1pPr>
            <a:lvl2pPr>
              <a:defRPr lang="en-US" sz="7198" kern="1200" spc="-300" dirty="0" smtClean="0">
                <a:solidFill>
                  <a:srgbClr val="002C5C"/>
                </a:solidFill>
                <a:latin typeface="Arial" panose="020B0604020202020204" pitchFamily="34" charset="0"/>
                <a:ea typeface="Roboto Slab Light" pitchFamily="2" charset="0"/>
                <a:cs typeface="Arial" panose="020B0604020202020204" pitchFamily="34" charset="0"/>
              </a:defRPr>
            </a:lvl2pPr>
            <a:lvl3pPr>
              <a:defRPr lang="en-US" sz="7198" kern="1200" spc="-300" dirty="0" smtClean="0">
                <a:solidFill>
                  <a:srgbClr val="002C5C"/>
                </a:solidFill>
                <a:latin typeface="Arial" panose="020B0604020202020204" pitchFamily="34" charset="0"/>
                <a:ea typeface="Roboto Slab Light" pitchFamily="2" charset="0"/>
                <a:cs typeface="Arial" panose="020B0604020202020204" pitchFamily="34" charset="0"/>
              </a:defRPr>
            </a:lvl3pPr>
            <a:lvl4pPr>
              <a:defRPr lang="en-US" sz="7198" kern="1200" spc="-300" dirty="0" smtClean="0">
                <a:solidFill>
                  <a:srgbClr val="002C5C"/>
                </a:solidFill>
                <a:latin typeface="Arial" panose="020B0604020202020204" pitchFamily="34" charset="0"/>
                <a:ea typeface="Roboto Slab Light" pitchFamily="2" charset="0"/>
                <a:cs typeface="Arial" panose="020B0604020202020204" pitchFamily="34" charset="0"/>
              </a:defRPr>
            </a:lvl4pPr>
            <a:lvl5pPr>
              <a:defRPr lang="en-US" sz="7198" kern="1200" spc="-300" dirty="0">
                <a:solidFill>
                  <a:srgbClr val="002C5C"/>
                </a:solidFill>
                <a:latin typeface="Arial" panose="020B0604020202020204" pitchFamily="34" charset="0"/>
                <a:ea typeface="Roboto Slab Light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“Click to add quote”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8B23CA8-AC0A-8846-97D1-54E81CD5EA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31880" y="8575676"/>
            <a:ext cx="2780576" cy="2781300"/>
          </a:xfrm>
          <a:prstGeom prst="ellipse">
            <a:avLst/>
          </a:prstGeom>
          <a:solidFill>
            <a:srgbClr val="A3ABAF"/>
          </a:solidFill>
        </p:spPr>
        <p:txBody>
          <a:bodyPr/>
          <a:lstStyle>
            <a:lvl1pPr marL="0" indent="0" algn="ctr">
              <a:buNone/>
              <a:defRPr sz="2399"/>
            </a:lvl1pPr>
          </a:lstStyle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DD5BC19-7F81-074F-B31A-25E717667A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67284" y="11687178"/>
            <a:ext cx="9871679" cy="8246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599" b="0" i="0" spc="1200">
                <a:latin typeface="+mj-lt"/>
                <a:cs typeface="Calibri Light" panose="020F0302020204030204" pitchFamily="34" charset="0"/>
              </a:defRPr>
            </a:lvl1pPr>
            <a:lvl2pPr marL="914171" indent="0" algn="ctr">
              <a:buNone/>
              <a:defRPr sz="3599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828343" indent="0" algn="ctr">
              <a:buNone/>
              <a:defRPr sz="3599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2742514" indent="0" algn="ctr">
              <a:buNone/>
              <a:defRPr sz="3599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3656686" indent="0" algn="ctr">
              <a:buNone/>
              <a:defRPr sz="3599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95001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 Right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62ED-21FA-5E44-AD16-30E07A672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5965" y="730251"/>
            <a:ext cx="11925736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E1BDD8-8C21-1143-956E-CC476C86D74E}"/>
              </a:ext>
            </a:extLst>
          </p:cNvPr>
          <p:cNvSpPr/>
          <p:nvPr userDrawn="1"/>
        </p:nvSpPr>
        <p:spPr>
          <a:xfrm>
            <a:off x="1736907" y="8229599"/>
            <a:ext cx="12907966" cy="4336610"/>
          </a:xfrm>
          <a:prstGeom prst="rect">
            <a:avLst/>
          </a:prstGeom>
          <a:solidFill>
            <a:srgbClr val="0249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584BD9-810D-B64B-9465-0D14B95864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04424" y="3726179"/>
            <a:ext cx="10292319" cy="3548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999" b="0" i="0" spc="600">
                <a:solidFill>
                  <a:srgbClr val="002C5C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TEXT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96D92F-EAF1-B441-8C2D-A49624AE93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4425" y="8886827"/>
            <a:ext cx="11446068" cy="292722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pc="-300">
                <a:solidFill>
                  <a:srgbClr val="DBDBDB"/>
                </a:solidFill>
              </a:defRPr>
            </a:lvl1pPr>
          </a:lstStyle>
          <a:p>
            <a:pPr lvl="0"/>
            <a:r>
              <a:rPr lang="en-US" dirty="0"/>
              <a:t>“Caption or takeaway goes here”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D79E49A-806A-9047-B727-DFD8025414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935007" y="2064191"/>
            <a:ext cx="10442642" cy="11651810"/>
          </a:xfrm>
          <a:custGeom>
            <a:avLst/>
            <a:gdLst>
              <a:gd name="connsiteX0" fmla="*/ 0 w 5214937"/>
              <a:gd name="connsiteY0" fmla="*/ 0 h 5826125"/>
              <a:gd name="connsiteX1" fmla="*/ 5214937 w 5214937"/>
              <a:gd name="connsiteY1" fmla="*/ 0 h 5826125"/>
              <a:gd name="connsiteX2" fmla="*/ 5214937 w 5214937"/>
              <a:gd name="connsiteY2" fmla="*/ 5826125 h 5826125"/>
              <a:gd name="connsiteX3" fmla="*/ 0 w 5214937"/>
              <a:gd name="connsiteY3" fmla="*/ 5826125 h 5826125"/>
              <a:gd name="connsiteX4" fmla="*/ 0 w 5214937"/>
              <a:gd name="connsiteY4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0 w 5222681"/>
              <a:gd name="connsiteY4" fmla="*/ 3082925 h 5826125"/>
              <a:gd name="connsiteX5" fmla="*/ 7744 w 5222681"/>
              <a:gd name="connsiteY5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0 w 5222681"/>
              <a:gd name="connsiteY4" fmla="*/ 3082925 h 5826125"/>
              <a:gd name="connsiteX5" fmla="*/ 7744 w 5222681"/>
              <a:gd name="connsiteY5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0 w 5222681"/>
              <a:gd name="connsiteY4" fmla="*/ 3082925 h 5826125"/>
              <a:gd name="connsiteX5" fmla="*/ 7744 w 5222681"/>
              <a:gd name="connsiteY5" fmla="*/ 0 h 5826125"/>
              <a:gd name="connsiteX0" fmla="*/ 388593 w 5603530"/>
              <a:gd name="connsiteY0" fmla="*/ 0 h 5826125"/>
              <a:gd name="connsiteX1" fmla="*/ 5603530 w 5603530"/>
              <a:gd name="connsiteY1" fmla="*/ 0 h 5826125"/>
              <a:gd name="connsiteX2" fmla="*/ 5603530 w 5603530"/>
              <a:gd name="connsiteY2" fmla="*/ 5826125 h 5826125"/>
              <a:gd name="connsiteX3" fmla="*/ 388593 w 5603530"/>
              <a:gd name="connsiteY3" fmla="*/ 5826125 h 5826125"/>
              <a:gd name="connsiteX4" fmla="*/ 380849 w 5603530"/>
              <a:gd name="connsiteY4" fmla="*/ 3400977 h 5826125"/>
              <a:gd name="connsiteX5" fmla="*/ 380849 w 5603530"/>
              <a:gd name="connsiteY5" fmla="*/ 3082925 h 5826125"/>
              <a:gd name="connsiteX6" fmla="*/ 388593 w 5603530"/>
              <a:gd name="connsiteY6" fmla="*/ 0 h 5826125"/>
              <a:gd name="connsiteX0" fmla="*/ 310914 w 5525851"/>
              <a:gd name="connsiteY0" fmla="*/ 0 h 5826125"/>
              <a:gd name="connsiteX1" fmla="*/ 5525851 w 5525851"/>
              <a:gd name="connsiteY1" fmla="*/ 0 h 5826125"/>
              <a:gd name="connsiteX2" fmla="*/ 5525851 w 5525851"/>
              <a:gd name="connsiteY2" fmla="*/ 5826125 h 5826125"/>
              <a:gd name="connsiteX3" fmla="*/ 310914 w 5525851"/>
              <a:gd name="connsiteY3" fmla="*/ 5826125 h 5826125"/>
              <a:gd name="connsiteX4" fmla="*/ 672906 w 5525851"/>
              <a:gd name="connsiteY4" fmla="*/ 3186292 h 5826125"/>
              <a:gd name="connsiteX5" fmla="*/ 303170 w 5525851"/>
              <a:gd name="connsiteY5" fmla="*/ 3082925 h 5826125"/>
              <a:gd name="connsiteX6" fmla="*/ 310914 w 5525851"/>
              <a:gd name="connsiteY6" fmla="*/ 0 h 5826125"/>
              <a:gd name="connsiteX0" fmla="*/ 310914 w 5525851"/>
              <a:gd name="connsiteY0" fmla="*/ 0 h 5826125"/>
              <a:gd name="connsiteX1" fmla="*/ 5525851 w 5525851"/>
              <a:gd name="connsiteY1" fmla="*/ 0 h 5826125"/>
              <a:gd name="connsiteX2" fmla="*/ 5525851 w 5525851"/>
              <a:gd name="connsiteY2" fmla="*/ 5826125 h 5826125"/>
              <a:gd name="connsiteX3" fmla="*/ 310914 w 5525851"/>
              <a:gd name="connsiteY3" fmla="*/ 5826125 h 5826125"/>
              <a:gd name="connsiteX4" fmla="*/ 672906 w 5525851"/>
              <a:gd name="connsiteY4" fmla="*/ 3186292 h 5826125"/>
              <a:gd name="connsiteX5" fmla="*/ 303170 w 5525851"/>
              <a:gd name="connsiteY5" fmla="*/ 3082925 h 5826125"/>
              <a:gd name="connsiteX6" fmla="*/ 310914 w 5525851"/>
              <a:gd name="connsiteY6" fmla="*/ 0 h 5826125"/>
              <a:gd name="connsiteX0" fmla="*/ 310914 w 5525851"/>
              <a:gd name="connsiteY0" fmla="*/ 0 h 5826125"/>
              <a:gd name="connsiteX1" fmla="*/ 5525851 w 5525851"/>
              <a:gd name="connsiteY1" fmla="*/ 0 h 5826125"/>
              <a:gd name="connsiteX2" fmla="*/ 5525851 w 5525851"/>
              <a:gd name="connsiteY2" fmla="*/ 5826125 h 5826125"/>
              <a:gd name="connsiteX3" fmla="*/ 310914 w 5525851"/>
              <a:gd name="connsiteY3" fmla="*/ 5826125 h 5826125"/>
              <a:gd name="connsiteX4" fmla="*/ 672906 w 5525851"/>
              <a:gd name="connsiteY4" fmla="*/ 3186292 h 5826125"/>
              <a:gd name="connsiteX5" fmla="*/ 303170 w 5525851"/>
              <a:gd name="connsiteY5" fmla="*/ 3082925 h 5826125"/>
              <a:gd name="connsiteX6" fmla="*/ 310914 w 5525851"/>
              <a:gd name="connsiteY6" fmla="*/ 0 h 5826125"/>
              <a:gd name="connsiteX0" fmla="*/ 310914 w 5525851"/>
              <a:gd name="connsiteY0" fmla="*/ 0 h 5826125"/>
              <a:gd name="connsiteX1" fmla="*/ 5525851 w 5525851"/>
              <a:gd name="connsiteY1" fmla="*/ 0 h 5826125"/>
              <a:gd name="connsiteX2" fmla="*/ 5525851 w 5525851"/>
              <a:gd name="connsiteY2" fmla="*/ 5826125 h 5826125"/>
              <a:gd name="connsiteX3" fmla="*/ 310914 w 5525851"/>
              <a:gd name="connsiteY3" fmla="*/ 5826125 h 5826125"/>
              <a:gd name="connsiteX4" fmla="*/ 672906 w 5525851"/>
              <a:gd name="connsiteY4" fmla="*/ 3186292 h 5826125"/>
              <a:gd name="connsiteX5" fmla="*/ 303170 w 5525851"/>
              <a:gd name="connsiteY5" fmla="*/ 3082925 h 5826125"/>
              <a:gd name="connsiteX6" fmla="*/ 310914 w 5525851"/>
              <a:gd name="connsiteY6" fmla="*/ 0 h 5826125"/>
              <a:gd name="connsiteX0" fmla="*/ 322016 w 5536953"/>
              <a:gd name="connsiteY0" fmla="*/ 0 h 5826125"/>
              <a:gd name="connsiteX1" fmla="*/ 5536953 w 5536953"/>
              <a:gd name="connsiteY1" fmla="*/ 0 h 5826125"/>
              <a:gd name="connsiteX2" fmla="*/ 5536953 w 5536953"/>
              <a:gd name="connsiteY2" fmla="*/ 5826125 h 5826125"/>
              <a:gd name="connsiteX3" fmla="*/ 322016 w 5536953"/>
              <a:gd name="connsiteY3" fmla="*/ 5826125 h 5826125"/>
              <a:gd name="connsiteX4" fmla="*/ 620397 w 5536953"/>
              <a:gd name="connsiteY4" fmla="*/ 3082925 h 5826125"/>
              <a:gd name="connsiteX5" fmla="*/ 314272 w 5536953"/>
              <a:gd name="connsiteY5" fmla="*/ 3082925 h 5826125"/>
              <a:gd name="connsiteX6" fmla="*/ 322016 w 5536953"/>
              <a:gd name="connsiteY6" fmla="*/ 0 h 5826125"/>
              <a:gd name="connsiteX0" fmla="*/ 322016 w 5536953"/>
              <a:gd name="connsiteY0" fmla="*/ 0 h 5826125"/>
              <a:gd name="connsiteX1" fmla="*/ 5536953 w 5536953"/>
              <a:gd name="connsiteY1" fmla="*/ 0 h 5826125"/>
              <a:gd name="connsiteX2" fmla="*/ 5536953 w 5536953"/>
              <a:gd name="connsiteY2" fmla="*/ 5826125 h 5826125"/>
              <a:gd name="connsiteX3" fmla="*/ 322016 w 5536953"/>
              <a:gd name="connsiteY3" fmla="*/ 5826125 h 5826125"/>
              <a:gd name="connsiteX4" fmla="*/ 620397 w 5536953"/>
              <a:gd name="connsiteY4" fmla="*/ 3082925 h 5826125"/>
              <a:gd name="connsiteX5" fmla="*/ 314272 w 5536953"/>
              <a:gd name="connsiteY5" fmla="*/ 3082925 h 5826125"/>
              <a:gd name="connsiteX6" fmla="*/ 322016 w 5536953"/>
              <a:gd name="connsiteY6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306125 w 5222681"/>
              <a:gd name="connsiteY4" fmla="*/ 3082925 h 5826125"/>
              <a:gd name="connsiteX5" fmla="*/ 0 w 5222681"/>
              <a:gd name="connsiteY5" fmla="*/ 3082925 h 5826125"/>
              <a:gd name="connsiteX6" fmla="*/ 7744 w 5222681"/>
              <a:gd name="connsiteY6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63010 w 5222681"/>
              <a:gd name="connsiteY4" fmla="*/ 5250513 h 5826125"/>
              <a:gd name="connsiteX5" fmla="*/ 306125 w 5222681"/>
              <a:gd name="connsiteY5" fmla="*/ 3082925 h 5826125"/>
              <a:gd name="connsiteX6" fmla="*/ 0 w 5222681"/>
              <a:gd name="connsiteY6" fmla="*/ 3082925 h 5826125"/>
              <a:gd name="connsiteX7" fmla="*/ 7744 w 5222681"/>
              <a:gd name="connsiteY7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63010 w 5222681"/>
              <a:gd name="connsiteY4" fmla="*/ 5250513 h 5826125"/>
              <a:gd name="connsiteX5" fmla="*/ 102481 w 5222681"/>
              <a:gd name="connsiteY5" fmla="*/ 4888701 h 5826125"/>
              <a:gd name="connsiteX6" fmla="*/ 306125 w 5222681"/>
              <a:gd name="connsiteY6" fmla="*/ 3082925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102481 w 5222681"/>
              <a:gd name="connsiteY5" fmla="*/ 4888701 h 5826125"/>
              <a:gd name="connsiteX6" fmla="*/ 306125 w 5222681"/>
              <a:gd name="connsiteY6" fmla="*/ 3082925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312990 w 5222681"/>
              <a:gd name="connsiteY5" fmla="*/ 5257092 h 5826125"/>
              <a:gd name="connsiteX6" fmla="*/ 306125 w 5222681"/>
              <a:gd name="connsiteY6" fmla="*/ 3082925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312990 w 5222681"/>
              <a:gd name="connsiteY5" fmla="*/ 5257092 h 5826125"/>
              <a:gd name="connsiteX6" fmla="*/ 306125 w 5222681"/>
              <a:gd name="connsiteY6" fmla="*/ 3082925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299833 w 5222681"/>
              <a:gd name="connsiteY5" fmla="*/ 5257092 h 5826125"/>
              <a:gd name="connsiteX6" fmla="*/ 306125 w 5222681"/>
              <a:gd name="connsiteY6" fmla="*/ 3082925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335002 w 5222681"/>
              <a:gd name="connsiteY5" fmla="*/ 5261000 h 5826125"/>
              <a:gd name="connsiteX6" fmla="*/ 306125 w 5222681"/>
              <a:gd name="connsiteY6" fmla="*/ 3082925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542110 w 5222681"/>
              <a:gd name="connsiteY5" fmla="*/ 5264908 h 5826125"/>
              <a:gd name="connsiteX6" fmla="*/ 306125 w 5222681"/>
              <a:gd name="connsiteY6" fmla="*/ 3082925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350633 w 5222681"/>
              <a:gd name="connsiteY5" fmla="*/ 5249277 h 5826125"/>
              <a:gd name="connsiteX6" fmla="*/ 306125 w 5222681"/>
              <a:gd name="connsiteY6" fmla="*/ 3082925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350633 w 5222681"/>
              <a:gd name="connsiteY5" fmla="*/ 5249277 h 5826125"/>
              <a:gd name="connsiteX6" fmla="*/ 427264 w 5222681"/>
              <a:gd name="connsiteY6" fmla="*/ 3082925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350633 w 5222681"/>
              <a:gd name="connsiteY5" fmla="*/ 5249277 h 5826125"/>
              <a:gd name="connsiteX6" fmla="*/ 353017 w 5222681"/>
              <a:gd name="connsiteY6" fmla="*/ 3086832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350633 w 5222681"/>
              <a:gd name="connsiteY5" fmla="*/ 5249277 h 5826125"/>
              <a:gd name="connsiteX6" fmla="*/ 353017 w 5222681"/>
              <a:gd name="connsiteY6" fmla="*/ 3086832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350633 w 5222681"/>
              <a:gd name="connsiteY5" fmla="*/ 5249277 h 5826125"/>
              <a:gd name="connsiteX6" fmla="*/ 353017 w 5222681"/>
              <a:gd name="connsiteY6" fmla="*/ 3086832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350633 w 5222681"/>
              <a:gd name="connsiteY5" fmla="*/ 5249277 h 5826125"/>
              <a:gd name="connsiteX6" fmla="*/ 353017 w 5222681"/>
              <a:gd name="connsiteY6" fmla="*/ 3086832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7207 w 5222681"/>
              <a:gd name="connsiteY4" fmla="*/ 5253916 h 5826125"/>
              <a:gd name="connsiteX5" fmla="*/ 350633 w 5222681"/>
              <a:gd name="connsiteY5" fmla="*/ 5249277 h 5826125"/>
              <a:gd name="connsiteX6" fmla="*/ 353017 w 5222681"/>
              <a:gd name="connsiteY6" fmla="*/ 3086832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7207 w 5222681"/>
              <a:gd name="connsiteY4" fmla="*/ 5247860 h 5826125"/>
              <a:gd name="connsiteX5" fmla="*/ 350633 w 5222681"/>
              <a:gd name="connsiteY5" fmla="*/ 5249277 h 5826125"/>
              <a:gd name="connsiteX6" fmla="*/ 353017 w 5222681"/>
              <a:gd name="connsiteY6" fmla="*/ 3086832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22681" h="5826125">
                <a:moveTo>
                  <a:pt x="7744" y="0"/>
                </a:moveTo>
                <a:lnTo>
                  <a:pt x="5222681" y="0"/>
                </a:lnTo>
                <a:lnTo>
                  <a:pt x="5222681" y="5826125"/>
                </a:lnTo>
                <a:lnTo>
                  <a:pt x="7744" y="5826125"/>
                </a:lnTo>
                <a:cubicBezTo>
                  <a:pt x="8623" y="5636447"/>
                  <a:pt x="6328" y="5437538"/>
                  <a:pt x="7207" y="5247860"/>
                </a:cubicBezTo>
                <a:lnTo>
                  <a:pt x="350633" y="5249277"/>
                </a:lnTo>
                <a:cubicBezTo>
                  <a:pt x="351428" y="4528462"/>
                  <a:pt x="352222" y="3807647"/>
                  <a:pt x="353017" y="3086832"/>
                </a:cubicBezTo>
                <a:lnTo>
                  <a:pt x="0" y="3082925"/>
                </a:lnTo>
                <a:cubicBezTo>
                  <a:pt x="2581" y="2055283"/>
                  <a:pt x="5163" y="1027642"/>
                  <a:pt x="7744" y="0"/>
                </a:cubicBezTo>
                <a:close/>
              </a:path>
            </a:pathLst>
          </a:custGeom>
          <a:solidFill>
            <a:srgbClr val="A3ABAF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15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 Left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62ED-21FA-5E44-AD16-30E07A672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18520" y="730251"/>
            <a:ext cx="11683167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E1BDD8-8C21-1143-956E-CC476C86D74E}"/>
              </a:ext>
            </a:extLst>
          </p:cNvPr>
          <p:cNvSpPr/>
          <p:nvPr userDrawn="1"/>
        </p:nvSpPr>
        <p:spPr>
          <a:xfrm>
            <a:off x="9740365" y="8229599"/>
            <a:ext cx="12907966" cy="4336610"/>
          </a:xfrm>
          <a:prstGeom prst="rect">
            <a:avLst/>
          </a:prstGeom>
          <a:solidFill>
            <a:srgbClr val="0249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584BD9-810D-B64B-9465-0D14B95864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596391" y="3817619"/>
            <a:ext cx="10292319" cy="3457509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999" b="0" i="0" spc="600">
                <a:solidFill>
                  <a:srgbClr val="002C5C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TEXT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96D92F-EAF1-B441-8C2D-A49624AE93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42643" y="8886827"/>
            <a:ext cx="11446068" cy="292722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spc="-300">
                <a:solidFill>
                  <a:srgbClr val="DBDBDB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“Caption or takeaway goes here”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D79E49A-806A-9047-B727-DFD8025414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1" y="2064191"/>
            <a:ext cx="10442642" cy="11651810"/>
          </a:xfrm>
          <a:custGeom>
            <a:avLst/>
            <a:gdLst>
              <a:gd name="connsiteX0" fmla="*/ 0 w 5214937"/>
              <a:gd name="connsiteY0" fmla="*/ 0 h 5826125"/>
              <a:gd name="connsiteX1" fmla="*/ 5214937 w 5214937"/>
              <a:gd name="connsiteY1" fmla="*/ 0 h 5826125"/>
              <a:gd name="connsiteX2" fmla="*/ 5214937 w 5214937"/>
              <a:gd name="connsiteY2" fmla="*/ 5826125 h 5826125"/>
              <a:gd name="connsiteX3" fmla="*/ 0 w 5214937"/>
              <a:gd name="connsiteY3" fmla="*/ 5826125 h 5826125"/>
              <a:gd name="connsiteX4" fmla="*/ 0 w 5214937"/>
              <a:gd name="connsiteY4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0 w 5222681"/>
              <a:gd name="connsiteY4" fmla="*/ 3082925 h 5826125"/>
              <a:gd name="connsiteX5" fmla="*/ 7744 w 5222681"/>
              <a:gd name="connsiteY5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0 w 5222681"/>
              <a:gd name="connsiteY4" fmla="*/ 3082925 h 5826125"/>
              <a:gd name="connsiteX5" fmla="*/ 7744 w 5222681"/>
              <a:gd name="connsiteY5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0 w 5222681"/>
              <a:gd name="connsiteY4" fmla="*/ 3082925 h 5826125"/>
              <a:gd name="connsiteX5" fmla="*/ 7744 w 5222681"/>
              <a:gd name="connsiteY5" fmla="*/ 0 h 5826125"/>
              <a:gd name="connsiteX0" fmla="*/ 388593 w 5603530"/>
              <a:gd name="connsiteY0" fmla="*/ 0 h 5826125"/>
              <a:gd name="connsiteX1" fmla="*/ 5603530 w 5603530"/>
              <a:gd name="connsiteY1" fmla="*/ 0 h 5826125"/>
              <a:gd name="connsiteX2" fmla="*/ 5603530 w 5603530"/>
              <a:gd name="connsiteY2" fmla="*/ 5826125 h 5826125"/>
              <a:gd name="connsiteX3" fmla="*/ 388593 w 5603530"/>
              <a:gd name="connsiteY3" fmla="*/ 5826125 h 5826125"/>
              <a:gd name="connsiteX4" fmla="*/ 380849 w 5603530"/>
              <a:gd name="connsiteY4" fmla="*/ 3400977 h 5826125"/>
              <a:gd name="connsiteX5" fmla="*/ 380849 w 5603530"/>
              <a:gd name="connsiteY5" fmla="*/ 3082925 h 5826125"/>
              <a:gd name="connsiteX6" fmla="*/ 388593 w 5603530"/>
              <a:gd name="connsiteY6" fmla="*/ 0 h 5826125"/>
              <a:gd name="connsiteX0" fmla="*/ 310914 w 5525851"/>
              <a:gd name="connsiteY0" fmla="*/ 0 h 5826125"/>
              <a:gd name="connsiteX1" fmla="*/ 5525851 w 5525851"/>
              <a:gd name="connsiteY1" fmla="*/ 0 h 5826125"/>
              <a:gd name="connsiteX2" fmla="*/ 5525851 w 5525851"/>
              <a:gd name="connsiteY2" fmla="*/ 5826125 h 5826125"/>
              <a:gd name="connsiteX3" fmla="*/ 310914 w 5525851"/>
              <a:gd name="connsiteY3" fmla="*/ 5826125 h 5826125"/>
              <a:gd name="connsiteX4" fmla="*/ 672906 w 5525851"/>
              <a:gd name="connsiteY4" fmla="*/ 3186292 h 5826125"/>
              <a:gd name="connsiteX5" fmla="*/ 303170 w 5525851"/>
              <a:gd name="connsiteY5" fmla="*/ 3082925 h 5826125"/>
              <a:gd name="connsiteX6" fmla="*/ 310914 w 5525851"/>
              <a:gd name="connsiteY6" fmla="*/ 0 h 5826125"/>
              <a:gd name="connsiteX0" fmla="*/ 310914 w 5525851"/>
              <a:gd name="connsiteY0" fmla="*/ 0 h 5826125"/>
              <a:gd name="connsiteX1" fmla="*/ 5525851 w 5525851"/>
              <a:gd name="connsiteY1" fmla="*/ 0 h 5826125"/>
              <a:gd name="connsiteX2" fmla="*/ 5525851 w 5525851"/>
              <a:gd name="connsiteY2" fmla="*/ 5826125 h 5826125"/>
              <a:gd name="connsiteX3" fmla="*/ 310914 w 5525851"/>
              <a:gd name="connsiteY3" fmla="*/ 5826125 h 5826125"/>
              <a:gd name="connsiteX4" fmla="*/ 672906 w 5525851"/>
              <a:gd name="connsiteY4" fmla="*/ 3186292 h 5826125"/>
              <a:gd name="connsiteX5" fmla="*/ 303170 w 5525851"/>
              <a:gd name="connsiteY5" fmla="*/ 3082925 h 5826125"/>
              <a:gd name="connsiteX6" fmla="*/ 310914 w 5525851"/>
              <a:gd name="connsiteY6" fmla="*/ 0 h 5826125"/>
              <a:gd name="connsiteX0" fmla="*/ 310914 w 5525851"/>
              <a:gd name="connsiteY0" fmla="*/ 0 h 5826125"/>
              <a:gd name="connsiteX1" fmla="*/ 5525851 w 5525851"/>
              <a:gd name="connsiteY1" fmla="*/ 0 h 5826125"/>
              <a:gd name="connsiteX2" fmla="*/ 5525851 w 5525851"/>
              <a:gd name="connsiteY2" fmla="*/ 5826125 h 5826125"/>
              <a:gd name="connsiteX3" fmla="*/ 310914 w 5525851"/>
              <a:gd name="connsiteY3" fmla="*/ 5826125 h 5826125"/>
              <a:gd name="connsiteX4" fmla="*/ 672906 w 5525851"/>
              <a:gd name="connsiteY4" fmla="*/ 3186292 h 5826125"/>
              <a:gd name="connsiteX5" fmla="*/ 303170 w 5525851"/>
              <a:gd name="connsiteY5" fmla="*/ 3082925 h 5826125"/>
              <a:gd name="connsiteX6" fmla="*/ 310914 w 5525851"/>
              <a:gd name="connsiteY6" fmla="*/ 0 h 5826125"/>
              <a:gd name="connsiteX0" fmla="*/ 310914 w 5525851"/>
              <a:gd name="connsiteY0" fmla="*/ 0 h 5826125"/>
              <a:gd name="connsiteX1" fmla="*/ 5525851 w 5525851"/>
              <a:gd name="connsiteY1" fmla="*/ 0 h 5826125"/>
              <a:gd name="connsiteX2" fmla="*/ 5525851 w 5525851"/>
              <a:gd name="connsiteY2" fmla="*/ 5826125 h 5826125"/>
              <a:gd name="connsiteX3" fmla="*/ 310914 w 5525851"/>
              <a:gd name="connsiteY3" fmla="*/ 5826125 h 5826125"/>
              <a:gd name="connsiteX4" fmla="*/ 672906 w 5525851"/>
              <a:gd name="connsiteY4" fmla="*/ 3186292 h 5826125"/>
              <a:gd name="connsiteX5" fmla="*/ 303170 w 5525851"/>
              <a:gd name="connsiteY5" fmla="*/ 3082925 h 5826125"/>
              <a:gd name="connsiteX6" fmla="*/ 310914 w 5525851"/>
              <a:gd name="connsiteY6" fmla="*/ 0 h 5826125"/>
              <a:gd name="connsiteX0" fmla="*/ 322016 w 5536953"/>
              <a:gd name="connsiteY0" fmla="*/ 0 h 5826125"/>
              <a:gd name="connsiteX1" fmla="*/ 5536953 w 5536953"/>
              <a:gd name="connsiteY1" fmla="*/ 0 h 5826125"/>
              <a:gd name="connsiteX2" fmla="*/ 5536953 w 5536953"/>
              <a:gd name="connsiteY2" fmla="*/ 5826125 h 5826125"/>
              <a:gd name="connsiteX3" fmla="*/ 322016 w 5536953"/>
              <a:gd name="connsiteY3" fmla="*/ 5826125 h 5826125"/>
              <a:gd name="connsiteX4" fmla="*/ 620397 w 5536953"/>
              <a:gd name="connsiteY4" fmla="*/ 3082925 h 5826125"/>
              <a:gd name="connsiteX5" fmla="*/ 314272 w 5536953"/>
              <a:gd name="connsiteY5" fmla="*/ 3082925 h 5826125"/>
              <a:gd name="connsiteX6" fmla="*/ 322016 w 5536953"/>
              <a:gd name="connsiteY6" fmla="*/ 0 h 5826125"/>
              <a:gd name="connsiteX0" fmla="*/ 322016 w 5536953"/>
              <a:gd name="connsiteY0" fmla="*/ 0 h 5826125"/>
              <a:gd name="connsiteX1" fmla="*/ 5536953 w 5536953"/>
              <a:gd name="connsiteY1" fmla="*/ 0 h 5826125"/>
              <a:gd name="connsiteX2" fmla="*/ 5536953 w 5536953"/>
              <a:gd name="connsiteY2" fmla="*/ 5826125 h 5826125"/>
              <a:gd name="connsiteX3" fmla="*/ 322016 w 5536953"/>
              <a:gd name="connsiteY3" fmla="*/ 5826125 h 5826125"/>
              <a:gd name="connsiteX4" fmla="*/ 620397 w 5536953"/>
              <a:gd name="connsiteY4" fmla="*/ 3082925 h 5826125"/>
              <a:gd name="connsiteX5" fmla="*/ 314272 w 5536953"/>
              <a:gd name="connsiteY5" fmla="*/ 3082925 h 5826125"/>
              <a:gd name="connsiteX6" fmla="*/ 322016 w 5536953"/>
              <a:gd name="connsiteY6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306125 w 5222681"/>
              <a:gd name="connsiteY4" fmla="*/ 3082925 h 5826125"/>
              <a:gd name="connsiteX5" fmla="*/ 0 w 5222681"/>
              <a:gd name="connsiteY5" fmla="*/ 3082925 h 5826125"/>
              <a:gd name="connsiteX6" fmla="*/ 7744 w 5222681"/>
              <a:gd name="connsiteY6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63010 w 5222681"/>
              <a:gd name="connsiteY4" fmla="*/ 5250513 h 5826125"/>
              <a:gd name="connsiteX5" fmla="*/ 306125 w 5222681"/>
              <a:gd name="connsiteY5" fmla="*/ 3082925 h 5826125"/>
              <a:gd name="connsiteX6" fmla="*/ 0 w 5222681"/>
              <a:gd name="connsiteY6" fmla="*/ 3082925 h 5826125"/>
              <a:gd name="connsiteX7" fmla="*/ 7744 w 5222681"/>
              <a:gd name="connsiteY7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63010 w 5222681"/>
              <a:gd name="connsiteY4" fmla="*/ 5250513 h 5826125"/>
              <a:gd name="connsiteX5" fmla="*/ 102481 w 5222681"/>
              <a:gd name="connsiteY5" fmla="*/ 4888701 h 5826125"/>
              <a:gd name="connsiteX6" fmla="*/ 306125 w 5222681"/>
              <a:gd name="connsiteY6" fmla="*/ 3082925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102481 w 5222681"/>
              <a:gd name="connsiteY5" fmla="*/ 4888701 h 5826125"/>
              <a:gd name="connsiteX6" fmla="*/ 306125 w 5222681"/>
              <a:gd name="connsiteY6" fmla="*/ 3082925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312990 w 5222681"/>
              <a:gd name="connsiteY5" fmla="*/ 5257092 h 5826125"/>
              <a:gd name="connsiteX6" fmla="*/ 306125 w 5222681"/>
              <a:gd name="connsiteY6" fmla="*/ 3082925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312990 w 5222681"/>
              <a:gd name="connsiteY5" fmla="*/ 5257092 h 5826125"/>
              <a:gd name="connsiteX6" fmla="*/ 306125 w 5222681"/>
              <a:gd name="connsiteY6" fmla="*/ 3082925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299833 w 5222681"/>
              <a:gd name="connsiteY5" fmla="*/ 5257092 h 5826125"/>
              <a:gd name="connsiteX6" fmla="*/ 306125 w 5222681"/>
              <a:gd name="connsiteY6" fmla="*/ 3082925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335002 w 5222681"/>
              <a:gd name="connsiteY5" fmla="*/ 5261000 h 5826125"/>
              <a:gd name="connsiteX6" fmla="*/ 306125 w 5222681"/>
              <a:gd name="connsiteY6" fmla="*/ 3082925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542110 w 5222681"/>
              <a:gd name="connsiteY5" fmla="*/ 5264908 h 5826125"/>
              <a:gd name="connsiteX6" fmla="*/ 306125 w 5222681"/>
              <a:gd name="connsiteY6" fmla="*/ 3082925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350633 w 5222681"/>
              <a:gd name="connsiteY5" fmla="*/ 5249277 h 5826125"/>
              <a:gd name="connsiteX6" fmla="*/ 306125 w 5222681"/>
              <a:gd name="connsiteY6" fmla="*/ 3082925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350633 w 5222681"/>
              <a:gd name="connsiteY5" fmla="*/ 5249277 h 5826125"/>
              <a:gd name="connsiteX6" fmla="*/ 427264 w 5222681"/>
              <a:gd name="connsiteY6" fmla="*/ 3082925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350633 w 5222681"/>
              <a:gd name="connsiteY5" fmla="*/ 5249277 h 5826125"/>
              <a:gd name="connsiteX6" fmla="*/ 353017 w 5222681"/>
              <a:gd name="connsiteY6" fmla="*/ 3086832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350633 w 5222681"/>
              <a:gd name="connsiteY5" fmla="*/ 5249277 h 5826125"/>
              <a:gd name="connsiteX6" fmla="*/ 353017 w 5222681"/>
              <a:gd name="connsiteY6" fmla="*/ 3086832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350633 w 5222681"/>
              <a:gd name="connsiteY5" fmla="*/ 5249277 h 5826125"/>
              <a:gd name="connsiteX6" fmla="*/ 353017 w 5222681"/>
              <a:gd name="connsiteY6" fmla="*/ 3086832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10382 w 5222681"/>
              <a:gd name="connsiteY4" fmla="*/ 5257091 h 5826125"/>
              <a:gd name="connsiteX5" fmla="*/ 350633 w 5222681"/>
              <a:gd name="connsiteY5" fmla="*/ 5249277 h 5826125"/>
              <a:gd name="connsiteX6" fmla="*/ 353017 w 5222681"/>
              <a:gd name="connsiteY6" fmla="*/ 3086832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7207 w 5222681"/>
              <a:gd name="connsiteY4" fmla="*/ 5253916 h 5826125"/>
              <a:gd name="connsiteX5" fmla="*/ 350633 w 5222681"/>
              <a:gd name="connsiteY5" fmla="*/ 5249277 h 5826125"/>
              <a:gd name="connsiteX6" fmla="*/ 353017 w 5222681"/>
              <a:gd name="connsiteY6" fmla="*/ 3086832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  <a:gd name="connsiteX0" fmla="*/ 7744 w 5222681"/>
              <a:gd name="connsiteY0" fmla="*/ 0 h 5826125"/>
              <a:gd name="connsiteX1" fmla="*/ 5222681 w 5222681"/>
              <a:gd name="connsiteY1" fmla="*/ 0 h 5826125"/>
              <a:gd name="connsiteX2" fmla="*/ 5222681 w 5222681"/>
              <a:gd name="connsiteY2" fmla="*/ 5826125 h 5826125"/>
              <a:gd name="connsiteX3" fmla="*/ 7744 w 5222681"/>
              <a:gd name="connsiteY3" fmla="*/ 5826125 h 5826125"/>
              <a:gd name="connsiteX4" fmla="*/ 7207 w 5222681"/>
              <a:gd name="connsiteY4" fmla="*/ 5247860 h 5826125"/>
              <a:gd name="connsiteX5" fmla="*/ 350633 w 5222681"/>
              <a:gd name="connsiteY5" fmla="*/ 5249277 h 5826125"/>
              <a:gd name="connsiteX6" fmla="*/ 353017 w 5222681"/>
              <a:gd name="connsiteY6" fmla="*/ 3086832 h 5826125"/>
              <a:gd name="connsiteX7" fmla="*/ 0 w 5222681"/>
              <a:gd name="connsiteY7" fmla="*/ 3082925 h 5826125"/>
              <a:gd name="connsiteX8" fmla="*/ 7744 w 5222681"/>
              <a:gd name="connsiteY8" fmla="*/ 0 h 58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22681" h="5826125">
                <a:moveTo>
                  <a:pt x="7744" y="0"/>
                </a:moveTo>
                <a:lnTo>
                  <a:pt x="5222681" y="0"/>
                </a:lnTo>
                <a:lnTo>
                  <a:pt x="5222681" y="5826125"/>
                </a:lnTo>
                <a:lnTo>
                  <a:pt x="7744" y="5826125"/>
                </a:lnTo>
                <a:cubicBezTo>
                  <a:pt x="8623" y="5636447"/>
                  <a:pt x="6328" y="5437538"/>
                  <a:pt x="7207" y="5247860"/>
                </a:cubicBezTo>
                <a:lnTo>
                  <a:pt x="350633" y="5249277"/>
                </a:lnTo>
                <a:cubicBezTo>
                  <a:pt x="351428" y="4528462"/>
                  <a:pt x="352222" y="3807647"/>
                  <a:pt x="353017" y="3086832"/>
                </a:cubicBezTo>
                <a:lnTo>
                  <a:pt x="0" y="3082925"/>
                </a:lnTo>
                <a:cubicBezTo>
                  <a:pt x="2581" y="2055283"/>
                  <a:pt x="5163" y="1027642"/>
                  <a:pt x="7744" y="0"/>
                </a:cubicBezTo>
                <a:close/>
              </a:path>
            </a:pathLst>
          </a:custGeom>
          <a:solidFill>
            <a:srgbClr val="A3ABAF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280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on Right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584BD9-810D-B64B-9465-0D14B95864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6720" y="6643765"/>
            <a:ext cx="10370023" cy="4336610"/>
          </a:xfrm>
          <a:prstGeom prst="rect">
            <a:avLst/>
          </a:prstGeom>
        </p:spPr>
        <p:txBody>
          <a:bodyPr numCol="1"/>
          <a:lstStyle>
            <a:lvl1pPr marL="0" indent="0" algn="l">
              <a:buNone/>
              <a:defRPr sz="3599" b="0" i="0" spc="600">
                <a:solidFill>
                  <a:srgbClr val="5D687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DESCRIPTION TEXT GOES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99B6ABC-8286-B24B-B59F-9085FCED12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210774" y="0"/>
            <a:ext cx="10166876" cy="13716000"/>
          </a:xfrm>
          <a:prstGeom prst="rect">
            <a:avLst/>
          </a:prstGeom>
          <a:solidFill>
            <a:srgbClr val="A3ABAF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E4D0FD-7735-744B-B362-803106A613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243" y="2061556"/>
            <a:ext cx="10370023" cy="41724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598" b="1" i="0" spc="-300">
                <a:solidFill>
                  <a:srgbClr val="002C5C"/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1pPr>
            <a:lvl2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50280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on Right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584BD9-810D-B64B-9465-0D14B95864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18204" y="6643765"/>
            <a:ext cx="10370023" cy="4336610"/>
          </a:xfrm>
          <a:prstGeom prst="rect">
            <a:avLst/>
          </a:prstGeom>
        </p:spPr>
        <p:txBody>
          <a:bodyPr numCol="1"/>
          <a:lstStyle>
            <a:lvl1pPr marL="0" indent="0" algn="l">
              <a:buNone/>
              <a:defRPr sz="3599" b="0" i="0" spc="600">
                <a:solidFill>
                  <a:srgbClr val="5D687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DESCRIPTION TEXT GOES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99B6ABC-8286-B24B-B59F-9085FCED12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166876" cy="13716000"/>
          </a:xfrm>
          <a:prstGeom prst="rect">
            <a:avLst/>
          </a:prstGeom>
          <a:solidFill>
            <a:srgbClr val="A3ABAF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E4D0FD-7735-744B-B362-803106A613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19727" y="2061556"/>
            <a:ext cx="10370023" cy="41724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598" b="1" i="0" spc="-300">
                <a:solidFill>
                  <a:srgbClr val="002C5C"/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1pPr>
            <a:lvl2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107642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0F105E8-CF74-2642-B72B-AE8CBA0EC7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024978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0A4D8515-9CA4-BA46-8A52-D3E45342E9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88825" y="0"/>
            <a:ext cx="12188825" cy="6858000"/>
          </a:xfrm>
          <a:prstGeom prst="rect">
            <a:avLst/>
          </a:prstGeom>
          <a:solidFill>
            <a:srgbClr val="1D252C"/>
          </a:solidFill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2FFED23-6F9F-2240-9083-E92583206B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188825" y="6858000"/>
            <a:ext cx="12188825" cy="6858000"/>
          </a:xfrm>
          <a:prstGeom prst="rect">
            <a:avLst/>
          </a:prstGeom>
          <a:solidFill>
            <a:srgbClr val="0077AA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1625F1A-7C2D-B34B-B767-543BFEBD59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6858000"/>
            <a:ext cx="12188825" cy="6858000"/>
          </a:xfrm>
          <a:prstGeom prst="rect">
            <a:avLst/>
          </a:prstGeom>
          <a:solidFill>
            <a:srgbClr val="323F4A"/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5A32DC2-EA46-EA41-B2F9-1F8F0FA45D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3824" y="3663951"/>
            <a:ext cx="5783344" cy="1935570"/>
          </a:xfrm>
          <a:prstGeom prst="rect">
            <a:avLst/>
          </a:prstGeom>
          <a:effectLst/>
        </p:spPr>
        <p:txBody>
          <a:bodyPr/>
          <a:lstStyle>
            <a:lvl1pPr marL="0" indent="0" algn="ctr">
              <a:buNone/>
              <a:defRPr sz="3999" b="0" i="0" spc="600">
                <a:solidFill>
                  <a:srgbClr val="DBDBDB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rgbClr val="DBDBDB"/>
                </a:solidFill>
              </a:defRPr>
            </a:lvl2pPr>
            <a:lvl3pPr>
              <a:defRPr>
                <a:solidFill>
                  <a:srgbClr val="DBDBDB"/>
                </a:solidFill>
              </a:defRPr>
            </a:lvl3pPr>
            <a:lvl4pPr>
              <a:defRPr>
                <a:solidFill>
                  <a:srgbClr val="DBDBDB"/>
                </a:solidFill>
              </a:defRPr>
            </a:lvl4pPr>
            <a:lvl5pPr>
              <a:defRPr>
                <a:solidFill>
                  <a:srgbClr val="DBDBDB"/>
                </a:solidFill>
              </a:defRPr>
            </a:lvl5pPr>
          </a:lstStyle>
          <a:p>
            <a:pPr lvl="0"/>
            <a:r>
              <a:rPr lang="en-US" dirty="0"/>
              <a:t>AFTER YOU INSERT YOUR PHOTO BY CLICKING 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DA4731E3-D175-E247-BF02-533C53D2B2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2649" y="1512701"/>
            <a:ext cx="5783344" cy="795362"/>
          </a:xfrm>
          <a:prstGeom prst="rect">
            <a:avLst/>
          </a:prstGeom>
          <a:effectLst/>
        </p:spPr>
        <p:txBody>
          <a:bodyPr/>
          <a:lstStyle>
            <a:lvl1pPr marL="0" indent="0" algn="ctr">
              <a:buNone/>
              <a:defRPr b="1" i="0" spc="300">
                <a:solidFill>
                  <a:srgbClr val="DBDBDB"/>
                </a:solidFill>
                <a:latin typeface="Avenir Next LT Pro" panose="020B0504020202020204" pitchFamily="34" charset="77"/>
                <a:cs typeface="Calibri Light" panose="020F0302020204030204" pitchFamily="34" charset="0"/>
              </a:defRPr>
            </a:lvl1pPr>
            <a:lvl2pPr>
              <a:defRPr>
                <a:solidFill>
                  <a:srgbClr val="DBDBDB"/>
                </a:solidFill>
              </a:defRPr>
            </a:lvl2pPr>
            <a:lvl3pPr>
              <a:defRPr>
                <a:solidFill>
                  <a:srgbClr val="DBDBDB"/>
                </a:solidFill>
              </a:defRPr>
            </a:lvl3pPr>
            <a:lvl4pPr>
              <a:defRPr>
                <a:solidFill>
                  <a:srgbClr val="DBDBDB"/>
                </a:solidFill>
              </a:defRPr>
            </a:lvl4pPr>
            <a:lvl5pPr>
              <a:defRPr>
                <a:solidFill>
                  <a:srgbClr val="DBDBDB"/>
                </a:solidFill>
              </a:defRPr>
            </a:lvl5pPr>
          </a:lstStyle>
          <a:p>
            <a:pPr lvl="0"/>
            <a:r>
              <a:rPr lang="en-US" dirty="0"/>
              <a:t>TITLE 2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E2248DA7-29E1-5E40-B5E5-4D26A4A87C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380484" y="3689158"/>
            <a:ext cx="5805508" cy="1910364"/>
          </a:xfrm>
          <a:prstGeom prst="rect">
            <a:avLst/>
          </a:prstGeom>
          <a:effectLst/>
        </p:spPr>
        <p:txBody>
          <a:bodyPr/>
          <a:lstStyle>
            <a:lvl1pPr marL="0" indent="0" algn="ctr">
              <a:buNone/>
              <a:defRPr sz="3999" b="0" i="0" spc="600">
                <a:solidFill>
                  <a:srgbClr val="DBDBDB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rgbClr val="DBDBDB"/>
                </a:solidFill>
              </a:defRPr>
            </a:lvl2pPr>
            <a:lvl3pPr>
              <a:defRPr>
                <a:solidFill>
                  <a:srgbClr val="DBDBDB"/>
                </a:solidFill>
              </a:defRPr>
            </a:lvl3pPr>
            <a:lvl4pPr>
              <a:defRPr>
                <a:solidFill>
                  <a:srgbClr val="DBDBDB"/>
                </a:solidFill>
              </a:defRPr>
            </a:lvl4pPr>
            <a:lvl5pPr>
              <a:defRPr>
                <a:solidFill>
                  <a:srgbClr val="DBDBDB"/>
                </a:solidFill>
              </a:defRPr>
            </a:lvl5pPr>
          </a:lstStyle>
          <a:p>
            <a:pPr lvl="0"/>
            <a:r>
              <a:rPr lang="en-US" dirty="0"/>
              <a:t>USE THE FORMAT PANE IN THE SHAPE FORMAT TAB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5DFDD97-AB54-6D46-856C-41C44304BC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13824" y="10521950"/>
            <a:ext cx="5783344" cy="1910364"/>
          </a:xfrm>
          <a:prstGeom prst="rect">
            <a:avLst/>
          </a:prstGeom>
          <a:effectLst/>
        </p:spPr>
        <p:txBody>
          <a:bodyPr/>
          <a:lstStyle>
            <a:lvl1pPr marL="0" indent="0" algn="ctr">
              <a:buNone/>
              <a:defRPr sz="3999" b="0" i="0" spc="600">
                <a:solidFill>
                  <a:srgbClr val="DBDBDB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rgbClr val="DBDBDB"/>
                </a:solidFill>
              </a:defRPr>
            </a:lvl2pPr>
            <a:lvl3pPr>
              <a:defRPr>
                <a:solidFill>
                  <a:srgbClr val="DBDBDB"/>
                </a:solidFill>
              </a:defRPr>
            </a:lvl3pPr>
            <a:lvl4pPr>
              <a:defRPr>
                <a:solidFill>
                  <a:srgbClr val="DBDBDB"/>
                </a:solidFill>
              </a:defRPr>
            </a:lvl4pPr>
            <a:lvl5pPr>
              <a:defRPr>
                <a:solidFill>
                  <a:srgbClr val="DBDBDB"/>
                </a:solidFill>
              </a:defRPr>
            </a:lvl5pPr>
          </a:lstStyle>
          <a:p>
            <a:pPr lvl="0"/>
            <a:r>
              <a:rPr lang="en-US" dirty="0"/>
              <a:t>INCREASE PICTURE TRANSPARENCY TO 80% OR MORE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B79ED418-BDD7-1F46-AC65-57584149A8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2649" y="10521950"/>
            <a:ext cx="5783344" cy="1910364"/>
          </a:xfrm>
          <a:prstGeom prst="rect">
            <a:avLst/>
          </a:prstGeom>
          <a:effectLst/>
        </p:spPr>
        <p:txBody>
          <a:bodyPr/>
          <a:lstStyle>
            <a:lvl1pPr marL="0" indent="0" algn="ctr">
              <a:buNone/>
              <a:defRPr sz="3999" b="0" i="0" spc="600">
                <a:solidFill>
                  <a:srgbClr val="DBDBDB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rgbClr val="DBDBDB"/>
                </a:solidFill>
              </a:defRPr>
            </a:lvl2pPr>
            <a:lvl3pPr>
              <a:defRPr>
                <a:solidFill>
                  <a:srgbClr val="DBDBDB"/>
                </a:solidFill>
              </a:defRPr>
            </a:lvl3pPr>
            <a:lvl4pPr>
              <a:defRPr>
                <a:solidFill>
                  <a:srgbClr val="DBDBDB"/>
                </a:solidFill>
              </a:defRPr>
            </a:lvl4pPr>
            <a:lvl5pPr>
              <a:defRPr>
                <a:solidFill>
                  <a:srgbClr val="DBDBDB"/>
                </a:solidFill>
              </a:defRPr>
            </a:lvl5pPr>
          </a:lstStyle>
          <a:p>
            <a:pPr lvl="0"/>
            <a:r>
              <a:rPr lang="en-US" dirty="0"/>
              <a:t>FORMAT PICTURE &gt;&gt; PICTURE TRANSPARENCY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EFC8F54-4D05-CF4B-AEAF-41718B1684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402649" y="2635997"/>
            <a:ext cx="5783344" cy="481198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 b="1" i="0">
                <a:solidFill>
                  <a:srgbClr val="DBDBDB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defRPr>
                <a:solidFill>
                  <a:srgbClr val="DBDBDB"/>
                </a:solidFill>
              </a:defRPr>
            </a:lvl2pPr>
            <a:lvl3pPr>
              <a:defRPr>
                <a:solidFill>
                  <a:srgbClr val="DBDBDB"/>
                </a:solidFill>
              </a:defRPr>
            </a:lvl3pPr>
            <a:lvl4pPr>
              <a:defRPr>
                <a:solidFill>
                  <a:srgbClr val="DBDBDB"/>
                </a:solidFill>
              </a:defRPr>
            </a:lvl4pPr>
            <a:lvl5pPr>
              <a:defRPr>
                <a:solidFill>
                  <a:srgbClr val="DBDBDB"/>
                </a:solidFill>
              </a:defRPr>
            </a:lvl5pPr>
          </a:lstStyle>
          <a:p>
            <a:pPr lvl="0"/>
            <a:r>
              <a:rPr lang="en-US" dirty="0"/>
              <a:t>–––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B62C0A5C-6EF7-3249-B912-6C6AA91398D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26388" y="1512701"/>
            <a:ext cx="5783344" cy="795362"/>
          </a:xfrm>
          <a:prstGeom prst="rect">
            <a:avLst/>
          </a:prstGeom>
          <a:effectLst/>
        </p:spPr>
        <p:txBody>
          <a:bodyPr/>
          <a:lstStyle>
            <a:lvl1pPr marL="0" indent="0" algn="ctr">
              <a:buNone/>
              <a:defRPr b="1" i="0" spc="300">
                <a:solidFill>
                  <a:srgbClr val="DBDBDB"/>
                </a:solidFill>
                <a:latin typeface="Avenir Next LT Pro" panose="020B0504020202020204" pitchFamily="34" charset="77"/>
                <a:cs typeface="Calibri Light" panose="020F0302020204030204" pitchFamily="34" charset="0"/>
              </a:defRPr>
            </a:lvl1pPr>
            <a:lvl2pPr>
              <a:defRPr>
                <a:solidFill>
                  <a:srgbClr val="DBDBDB"/>
                </a:solidFill>
              </a:defRPr>
            </a:lvl2pPr>
            <a:lvl3pPr>
              <a:defRPr>
                <a:solidFill>
                  <a:srgbClr val="DBDBDB"/>
                </a:solidFill>
              </a:defRPr>
            </a:lvl3pPr>
            <a:lvl4pPr>
              <a:defRPr>
                <a:solidFill>
                  <a:srgbClr val="DBDBDB"/>
                </a:solidFill>
              </a:defRPr>
            </a:lvl4pPr>
            <a:lvl5pPr>
              <a:defRPr>
                <a:solidFill>
                  <a:srgbClr val="DBDBDB"/>
                </a:solidFill>
              </a:defRPr>
            </a:lvl5pPr>
          </a:lstStyle>
          <a:p>
            <a:pPr lvl="0"/>
            <a:r>
              <a:rPr lang="en-US" dirty="0"/>
              <a:t>TITLE 1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FD1771-9605-DD43-BA3B-93F38217CE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26388" y="2635997"/>
            <a:ext cx="5783344" cy="481198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 b="1" i="0">
                <a:solidFill>
                  <a:srgbClr val="DBDBDB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defRPr>
                <a:solidFill>
                  <a:srgbClr val="DBDBDB"/>
                </a:solidFill>
              </a:defRPr>
            </a:lvl2pPr>
            <a:lvl3pPr>
              <a:defRPr>
                <a:solidFill>
                  <a:srgbClr val="DBDBDB"/>
                </a:solidFill>
              </a:defRPr>
            </a:lvl3pPr>
            <a:lvl4pPr>
              <a:defRPr>
                <a:solidFill>
                  <a:srgbClr val="DBDBDB"/>
                </a:solidFill>
              </a:defRPr>
            </a:lvl4pPr>
            <a:lvl5pPr>
              <a:defRPr>
                <a:solidFill>
                  <a:srgbClr val="DBDBDB"/>
                </a:solidFill>
              </a:defRPr>
            </a:lvl5pPr>
          </a:lstStyle>
          <a:p>
            <a:pPr lvl="0"/>
            <a:r>
              <a:rPr lang="en-US" dirty="0"/>
              <a:t>–––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830BFEF-A275-5846-9D63-7E1DDCADB9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402649" y="8394267"/>
            <a:ext cx="5783344" cy="795362"/>
          </a:xfrm>
          <a:prstGeom prst="rect">
            <a:avLst/>
          </a:prstGeom>
          <a:effectLst/>
        </p:spPr>
        <p:txBody>
          <a:bodyPr/>
          <a:lstStyle>
            <a:lvl1pPr marL="0" indent="0" algn="ctr">
              <a:buNone/>
              <a:defRPr b="1" i="0" spc="300">
                <a:solidFill>
                  <a:srgbClr val="DBDBDB"/>
                </a:solidFill>
                <a:latin typeface="Avenir Next LT Pro" panose="020B0504020202020204" pitchFamily="34" charset="77"/>
                <a:cs typeface="Calibri Light" panose="020F0302020204030204" pitchFamily="34" charset="0"/>
              </a:defRPr>
            </a:lvl1pPr>
            <a:lvl2pPr>
              <a:defRPr>
                <a:solidFill>
                  <a:srgbClr val="DBDBDB"/>
                </a:solidFill>
              </a:defRPr>
            </a:lvl2pPr>
            <a:lvl3pPr>
              <a:defRPr>
                <a:solidFill>
                  <a:srgbClr val="DBDBDB"/>
                </a:solidFill>
              </a:defRPr>
            </a:lvl3pPr>
            <a:lvl4pPr>
              <a:defRPr>
                <a:solidFill>
                  <a:srgbClr val="DBDBDB"/>
                </a:solidFill>
              </a:defRPr>
            </a:lvl4pPr>
            <a:lvl5pPr>
              <a:defRPr>
                <a:solidFill>
                  <a:srgbClr val="DBDBDB"/>
                </a:solidFill>
              </a:defRPr>
            </a:lvl5pPr>
          </a:lstStyle>
          <a:p>
            <a:pPr lvl="0"/>
            <a:r>
              <a:rPr lang="en-US" dirty="0"/>
              <a:t>TITLE 4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81D5CD89-776A-714C-8C1D-A0E63E1523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402649" y="9517563"/>
            <a:ext cx="5783344" cy="481198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 b="1" i="0">
                <a:solidFill>
                  <a:srgbClr val="DBDBDB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defRPr>
                <a:solidFill>
                  <a:srgbClr val="DBDBDB"/>
                </a:solidFill>
              </a:defRPr>
            </a:lvl2pPr>
            <a:lvl3pPr>
              <a:defRPr>
                <a:solidFill>
                  <a:srgbClr val="DBDBDB"/>
                </a:solidFill>
              </a:defRPr>
            </a:lvl3pPr>
            <a:lvl4pPr>
              <a:defRPr>
                <a:solidFill>
                  <a:srgbClr val="DBDBDB"/>
                </a:solidFill>
              </a:defRPr>
            </a:lvl4pPr>
            <a:lvl5pPr>
              <a:defRPr>
                <a:solidFill>
                  <a:srgbClr val="DBDBDB"/>
                </a:solidFill>
              </a:defRPr>
            </a:lvl5pPr>
          </a:lstStyle>
          <a:p>
            <a:pPr lvl="0"/>
            <a:r>
              <a:rPr lang="en-US" dirty="0"/>
              <a:t>–––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EB3905-E7CD-E246-94C9-05BF80E081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26388" y="8394267"/>
            <a:ext cx="5783344" cy="795362"/>
          </a:xfrm>
          <a:prstGeom prst="rect">
            <a:avLst/>
          </a:prstGeom>
          <a:effectLst/>
        </p:spPr>
        <p:txBody>
          <a:bodyPr/>
          <a:lstStyle>
            <a:lvl1pPr marL="0" indent="0" algn="ctr">
              <a:buNone/>
              <a:defRPr b="1" i="0" spc="300">
                <a:solidFill>
                  <a:srgbClr val="DBDBDB"/>
                </a:solidFill>
                <a:latin typeface="Avenir Next LT Pro" panose="020B0504020202020204" pitchFamily="34" charset="77"/>
                <a:cs typeface="Calibri Light" panose="020F0302020204030204" pitchFamily="34" charset="0"/>
              </a:defRPr>
            </a:lvl1pPr>
            <a:lvl2pPr>
              <a:defRPr>
                <a:solidFill>
                  <a:srgbClr val="DBDBDB"/>
                </a:solidFill>
              </a:defRPr>
            </a:lvl2pPr>
            <a:lvl3pPr>
              <a:defRPr>
                <a:solidFill>
                  <a:srgbClr val="DBDBDB"/>
                </a:solidFill>
              </a:defRPr>
            </a:lvl3pPr>
            <a:lvl4pPr>
              <a:defRPr>
                <a:solidFill>
                  <a:srgbClr val="DBDBDB"/>
                </a:solidFill>
              </a:defRPr>
            </a:lvl4pPr>
            <a:lvl5pPr>
              <a:defRPr>
                <a:solidFill>
                  <a:srgbClr val="DBDBDB"/>
                </a:solidFill>
              </a:defRPr>
            </a:lvl5pPr>
          </a:lstStyle>
          <a:p>
            <a:pPr lvl="0"/>
            <a:r>
              <a:rPr lang="en-US" dirty="0"/>
              <a:t>TITLE 3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9F5CC416-E868-D844-92E9-56ACDC0F194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26388" y="9517563"/>
            <a:ext cx="5783344" cy="481198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 b="1" i="0">
                <a:solidFill>
                  <a:srgbClr val="DBDBDB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defRPr>
                <a:solidFill>
                  <a:srgbClr val="DBDBDB"/>
                </a:solidFill>
              </a:defRPr>
            </a:lvl2pPr>
            <a:lvl3pPr>
              <a:defRPr>
                <a:solidFill>
                  <a:srgbClr val="DBDBDB"/>
                </a:solidFill>
              </a:defRPr>
            </a:lvl3pPr>
            <a:lvl4pPr>
              <a:defRPr>
                <a:solidFill>
                  <a:srgbClr val="DBDBDB"/>
                </a:solidFill>
              </a:defRPr>
            </a:lvl4pPr>
            <a:lvl5pPr>
              <a:defRPr>
                <a:solidFill>
                  <a:srgbClr val="DBDBDB"/>
                </a:solidFill>
              </a:defRPr>
            </a:lvl5pPr>
          </a:lstStyle>
          <a:p>
            <a:pPr lvl="0"/>
            <a:r>
              <a:rPr lang="en-US" dirty="0"/>
              <a:t>–––</a:t>
            </a:r>
          </a:p>
        </p:txBody>
      </p:sp>
    </p:spTree>
    <p:extLst>
      <p:ext uri="{BB962C8B-B14F-4D97-AF65-F5344CB8AC3E}">
        <p14:creationId xmlns:p14="http://schemas.microsoft.com/office/powerpoint/2010/main" val="494548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on Right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584BD9-810D-B64B-9465-0D14B95864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18204" y="6643765"/>
            <a:ext cx="11511265" cy="5684874"/>
          </a:xfrm>
          <a:prstGeom prst="rect">
            <a:avLst/>
          </a:prstGeom>
        </p:spPr>
        <p:txBody>
          <a:bodyPr numCol="1"/>
          <a:lstStyle>
            <a:lvl1pPr marL="0" indent="0" algn="just">
              <a:buNone/>
              <a:defRPr sz="3599" b="0" i="0" spc="600">
                <a:solidFill>
                  <a:srgbClr val="5D687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DESCRIPTION TEXT GOES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99B6ABC-8286-B24B-B59F-9085FCED12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24377650" cy="5602778"/>
          </a:xfrm>
          <a:prstGeom prst="rect">
            <a:avLst/>
          </a:prstGeom>
          <a:solidFill>
            <a:srgbClr val="A3ABAF"/>
          </a:solidFill>
        </p:spPr>
        <p:txBody>
          <a:bodyPr/>
          <a:lstStyle>
            <a:lvl1pPr>
              <a:defRPr>
                <a:solidFill>
                  <a:srgbClr val="5D687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E4D0FD-7735-744B-B362-803106A613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8181" y="6643765"/>
            <a:ext cx="9971079" cy="568487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598" b="1" i="0" spc="-300">
                <a:solidFill>
                  <a:srgbClr val="002C5C"/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1pPr>
            <a:lvl2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444557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018285-3DB3-4748-9133-CF9872AABA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0424" y="1"/>
            <a:ext cx="13506106" cy="11782426"/>
          </a:xfrm>
          <a:prstGeom prst="rect">
            <a:avLst/>
          </a:prstGeom>
          <a:solidFill>
            <a:srgbClr val="A3ABAF"/>
          </a:solidFill>
        </p:spPr>
        <p:txBody>
          <a:bodyPr/>
          <a:lstStyle>
            <a:lvl1pPr>
              <a:defRPr>
                <a:solidFill>
                  <a:srgbClr val="5D687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BCEF13-441D-F24C-AE33-813E9A5F1354}"/>
              </a:ext>
            </a:extLst>
          </p:cNvPr>
          <p:cNvCxnSpPr>
            <a:cxnSpLocks/>
          </p:cNvCxnSpPr>
          <p:nvPr userDrawn="1"/>
        </p:nvCxnSpPr>
        <p:spPr>
          <a:xfrm>
            <a:off x="15312211" y="7289800"/>
            <a:ext cx="3478894" cy="0"/>
          </a:xfrm>
          <a:prstGeom prst="line">
            <a:avLst/>
          </a:prstGeom>
          <a:ln w="15875">
            <a:solidFill>
              <a:srgbClr val="6E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3">
            <a:extLst>
              <a:ext uri="{FF2B5EF4-FFF2-40B4-BE49-F238E27FC236}">
                <a16:creationId xmlns:a16="http://schemas.microsoft.com/office/drawing/2014/main" id="{359C6A28-854C-5745-9B15-382BAF6731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159851" y="7747002"/>
            <a:ext cx="7465655" cy="485139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200000"/>
              </a:lnSpc>
              <a:buNone/>
              <a:defRPr sz="3199" b="0">
                <a:solidFill>
                  <a:srgbClr val="5D6871"/>
                </a:solidFill>
              </a:defRPr>
            </a:lvl1pPr>
          </a:lstStyle>
          <a:p>
            <a:pPr lvl="0"/>
            <a:r>
              <a:rPr lang="en-US" dirty="0"/>
              <a:t>Supplementary but brief paragraph of slide copy goes here.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2867EFDA-54DF-314D-80BE-F6978945F4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159851" y="1320800"/>
            <a:ext cx="7465655" cy="5638800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7198" b="0" i="0" spc="600">
                <a:solidFill>
                  <a:srgbClr val="024978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SLIDE TITLE IN ALL CAPITAL LETTERS</a:t>
            </a:r>
          </a:p>
        </p:txBody>
      </p:sp>
    </p:spTree>
    <p:extLst>
      <p:ext uri="{BB962C8B-B14F-4D97-AF65-F5344CB8AC3E}">
        <p14:creationId xmlns:p14="http://schemas.microsoft.com/office/powerpoint/2010/main" val="45433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7525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black, white, dark, image&#10;&#10;Description automatically generated">
            <a:extLst>
              <a:ext uri="{FF2B5EF4-FFF2-40B4-BE49-F238E27FC236}">
                <a16:creationId xmlns:a16="http://schemas.microsoft.com/office/drawing/2014/main" id="{AEC71D9A-92F6-EA47-B503-3525B08D92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778" t="8649" r="27898" b="10450"/>
          <a:stretch/>
        </p:blipFill>
        <p:spPr>
          <a:xfrm>
            <a:off x="9363985" y="2323069"/>
            <a:ext cx="5428186" cy="9811266"/>
          </a:xfrm>
          <a:prstGeom prst="rect">
            <a:avLst/>
          </a:prstGeom>
        </p:spPr>
      </p:pic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A2ABDE55-7DC8-6D40-8AE6-F7169BA32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29306" y="2842052"/>
            <a:ext cx="4297547" cy="8770452"/>
          </a:xfrm>
          <a:custGeom>
            <a:avLst/>
            <a:gdLst>
              <a:gd name="connsiteX0" fmla="*/ 2168963 w 2463571"/>
              <a:gd name="connsiteY0" fmla="*/ 3 h 5026357"/>
              <a:gd name="connsiteX1" fmla="*/ 2370938 w 2463571"/>
              <a:gd name="connsiteY1" fmla="*/ 92659 h 5026357"/>
              <a:gd name="connsiteX2" fmla="*/ 2462538 w 2463571"/>
              <a:gd name="connsiteY2" fmla="*/ 313830 h 5026357"/>
              <a:gd name="connsiteX3" fmla="*/ 2462470 w 2463571"/>
              <a:gd name="connsiteY3" fmla="*/ 4711409 h 5026357"/>
              <a:gd name="connsiteX4" fmla="*/ 2370618 w 2463571"/>
              <a:gd name="connsiteY4" fmla="*/ 4933151 h 5026357"/>
              <a:gd name="connsiteX5" fmla="*/ 2148876 w 2463571"/>
              <a:gd name="connsiteY5" fmla="*/ 5025025 h 5026357"/>
              <a:gd name="connsiteX6" fmla="*/ 314955 w 2463571"/>
              <a:gd name="connsiteY6" fmla="*/ 5025025 h 5026357"/>
              <a:gd name="connsiteX7" fmla="*/ 93213 w 2463571"/>
              <a:gd name="connsiteY7" fmla="*/ 4933151 h 5026357"/>
              <a:gd name="connsiteX8" fmla="*/ 1339 w 2463571"/>
              <a:gd name="connsiteY8" fmla="*/ 4711409 h 5026357"/>
              <a:gd name="connsiteX9" fmla="*/ 1339 w 2463571"/>
              <a:gd name="connsiteY9" fmla="*/ 313830 h 5026357"/>
              <a:gd name="connsiteX10" fmla="*/ 92962 w 2463571"/>
              <a:gd name="connsiteY10" fmla="*/ 92659 h 5026357"/>
              <a:gd name="connsiteX11" fmla="*/ 314155 w 2463571"/>
              <a:gd name="connsiteY11" fmla="*/ 1037 h 5026357"/>
              <a:gd name="connsiteX12" fmla="*/ 842107 w 2463571"/>
              <a:gd name="connsiteY12" fmla="*/ 1037 h 5026357"/>
              <a:gd name="connsiteX13" fmla="*/ 842107 w 2463571"/>
              <a:gd name="connsiteY13" fmla="*/ 57638 h 5026357"/>
              <a:gd name="connsiteX14" fmla="*/ 842107 w 2463571"/>
              <a:gd name="connsiteY14" fmla="*/ 57661 h 5026357"/>
              <a:gd name="connsiteX15" fmla="*/ 933296 w 2463571"/>
              <a:gd name="connsiteY15" fmla="*/ 148849 h 5026357"/>
              <a:gd name="connsiteX16" fmla="*/ 1530285 w 2463571"/>
              <a:gd name="connsiteY16" fmla="*/ 148849 h 5026357"/>
              <a:gd name="connsiteX17" fmla="*/ 1530307 w 2463571"/>
              <a:gd name="connsiteY17" fmla="*/ 148849 h 5026357"/>
              <a:gd name="connsiteX18" fmla="*/ 1621473 w 2463571"/>
              <a:gd name="connsiteY18" fmla="*/ 57638 h 5026357"/>
              <a:gd name="connsiteX19" fmla="*/ 1621473 w 2463571"/>
              <a:gd name="connsiteY19" fmla="*/ 1037 h 5026357"/>
              <a:gd name="connsiteX20" fmla="*/ 2149745 w 2463571"/>
              <a:gd name="connsiteY20" fmla="*/ 1037 h 5026357"/>
              <a:gd name="connsiteX21" fmla="*/ 2168963 w 2463571"/>
              <a:gd name="connsiteY21" fmla="*/ 3 h 502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63571" h="5026357">
                <a:moveTo>
                  <a:pt x="2168963" y="3"/>
                </a:moveTo>
                <a:cubicBezTo>
                  <a:pt x="2205600" y="188"/>
                  <a:pt x="2289105" y="10792"/>
                  <a:pt x="2370938" y="92659"/>
                </a:cubicBezTo>
                <a:cubicBezTo>
                  <a:pt x="2480049" y="201816"/>
                  <a:pt x="2462538" y="313830"/>
                  <a:pt x="2462538" y="313830"/>
                </a:cubicBezTo>
                <a:lnTo>
                  <a:pt x="2462470" y="4711409"/>
                </a:lnTo>
                <a:cubicBezTo>
                  <a:pt x="2462470" y="4711409"/>
                  <a:pt x="2472094" y="4843082"/>
                  <a:pt x="2370618" y="4933151"/>
                </a:cubicBezTo>
                <a:cubicBezTo>
                  <a:pt x="2269143" y="5023219"/>
                  <a:pt x="2148876" y="5025025"/>
                  <a:pt x="2148876" y="5025025"/>
                </a:cubicBezTo>
                <a:lnTo>
                  <a:pt x="314955" y="5025025"/>
                </a:lnTo>
                <a:cubicBezTo>
                  <a:pt x="314955" y="5025025"/>
                  <a:pt x="204770" y="5044662"/>
                  <a:pt x="93213" y="4933151"/>
                </a:cubicBezTo>
                <a:cubicBezTo>
                  <a:pt x="-18343" y="4821639"/>
                  <a:pt x="1339" y="4711409"/>
                  <a:pt x="1339" y="4711409"/>
                </a:cubicBezTo>
                <a:lnTo>
                  <a:pt x="1339" y="313830"/>
                </a:lnTo>
                <a:cubicBezTo>
                  <a:pt x="1339" y="313830"/>
                  <a:pt x="8631" y="176990"/>
                  <a:pt x="92962" y="92659"/>
                </a:cubicBezTo>
                <a:cubicBezTo>
                  <a:pt x="177293" y="8329"/>
                  <a:pt x="314155" y="1037"/>
                  <a:pt x="314155" y="1037"/>
                </a:cubicBezTo>
                <a:lnTo>
                  <a:pt x="842107" y="1037"/>
                </a:lnTo>
                <a:lnTo>
                  <a:pt x="842107" y="57638"/>
                </a:lnTo>
                <a:cubicBezTo>
                  <a:pt x="842107" y="57646"/>
                  <a:pt x="842107" y="57653"/>
                  <a:pt x="842107" y="57661"/>
                </a:cubicBezTo>
                <a:cubicBezTo>
                  <a:pt x="842107" y="108023"/>
                  <a:pt x="882933" y="148849"/>
                  <a:pt x="933296" y="148849"/>
                </a:cubicBezTo>
                <a:lnTo>
                  <a:pt x="1530285" y="148849"/>
                </a:lnTo>
                <a:cubicBezTo>
                  <a:pt x="1530292" y="148849"/>
                  <a:pt x="1530300" y="148849"/>
                  <a:pt x="1530307" y="148849"/>
                </a:cubicBezTo>
                <a:cubicBezTo>
                  <a:pt x="1580669" y="148837"/>
                  <a:pt x="1621486" y="108000"/>
                  <a:pt x="1621473" y="57638"/>
                </a:cubicBezTo>
                <a:lnTo>
                  <a:pt x="1621473" y="1037"/>
                </a:lnTo>
                <a:lnTo>
                  <a:pt x="2149745" y="1037"/>
                </a:lnTo>
                <a:cubicBezTo>
                  <a:pt x="2149745" y="1037"/>
                  <a:pt x="2156750" y="-59"/>
                  <a:pt x="2168963" y="3"/>
                </a:cubicBezTo>
                <a:close/>
              </a:path>
            </a:pathLst>
          </a:custGeom>
          <a:solidFill>
            <a:srgbClr val="A3ABAF"/>
          </a:solidFill>
        </p:spPr>
        <p:txBody>
          <a:bodyPr wrap="square">
            <a:noAutofit/>
          </a:bodyPr>
          <a:lstStyle>
            <a:lvl1pPr>
              <a:defRPr>
                <a:solidFill>
                  <a:srgbClr val="5D687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Picture 29" descr="A picture containing black, white, dark, image&#10;&#10;Description automatically generated">
            <a:extLst>
              <a:ext uri="{FF2B5EF4-FFF2-40B4-BE49-F238E27FC236}">
                <a16:creationId xmlns:a16="http://schemas.microsoft.com/office/drawing/2014/main" id="{AF07BB83-908B-5640-80BC-623FA7A95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778" t="8649" r="27898" b="10450"/>
          <a:stretch/>
        </p:blipFill>
        <p:spPr>
          <a:xfrm>
            <a:off x="2618952" y="2323069"/>
            <a:ext cx="5428186" cy="9811266"/>
          </a:xfrm>
          <a:prstGeom prst="rect">
            <a:avLst/>
          </a:prstGeom>
        </p:spPr>
      </p:pic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7ADBB15-DCB4-C045-AB63-D7FACAA444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84273" y="2842052"/>
            <a:ext cx="4297547" cy="8770452"/>
          </a:xfrm>
          <a:custGeom>
            <a:avLst/>
            <a:gdLst>
              <a:gd name="connsiteX0" fmla="*/ 2168963 w 2463571"/>
              <a:gd name="connsiteY0" fmla="*/ 3 h 5026357"/>
              <a:gd name="connsiteX1" fmla="*/ 2370938 w 2463571"/>
              <a:gd name="connsiteY1" fmla="*/ 92659 h 5026357"/>
              <a:gd name="connsiteX2" fmla="*/ 2462538 w 2463571"/>
              <a:gd name="connsiteY2" fmla="*/ 313830 h 5026357"/>
              <a:gd name="connsiteX3" fmla="*/ 2462470 w 2463571"/>
              <a:gd name="connsiteY3" fmla="*/ 4711409 h 5026357"/>
              <a:gd name="connsiteX4" fmla="*/ 2370618 w 2463571"/>
              <a:gd name="connsiteY4" fmla="*/ 4933151 h 5026357"/>
              <a:gd name="connsiteX5" fmla="*/ 2148876 w 2463571"/>
              <a:gd name="connsiteY5" fmla="*/ 5025025 h 5026357"/>
              <a:gd name="connsiteX6" fmla="*/ 314955 w 2463571"/>
              <a:gd name="connsiteY6" fmla="*/ 5025025 h 5026357"/>
              <a:gd name="connsiteX7" fmla="*/ 93213 w 2463571"/>
              <a:gd name="connsiteY7" fmla="*/ 4933151 h 5026357"/>
              <a:gd name="connsiteX8" fmla="*/ 1339 w 2463571"/>
              <a:gd name="connsiteY8" fmla="*/ 4711409 h 5026357"/>
              <a:gd name="connsiteX9" fmla="*/ 1339 w 2463571"/>
              <a:gd name="connsiteY9" fmla="*/ 313830 h 5026357"/>
              <a:gd name="connsiteX10" fmla="*/ 92962 w 2463571"/>
              <a:gd name="connsiteY10" fmla="*/ 92659 h 5026357"/>
              <a:gd name="connsiteX11" fmla="*/ 314155 w 2463571"/>
              <a:gd name="connsiteY11" fmla="*/ 1037 h 5026357"/>
              <a:gd name="connsiteX12" fmla="*/ 842107 w 2463571"/>
              <a:gd name="connsiteY12" fmla="*/ 1037 h 5026357"/>
              <a:gd name="connsiteX13" fmla="*/ 842107 w 2463571"/>
              <a:gd name="connsiteY13" fmla="*/ 57638 h 5026357"/>
              <a:gd name="connsiteX14" fmla="*/ 842107 w 2463571"/>
              <a:gd name="connsiteY14" fmla="*/ 57661 h 5026357"/>
              <a:gd name="connsiteX15" fmla="*/ 933296 w 2463571"/>
              <a:gd name="connsiteY15" fmla="*/ 148849 h 5026357"/>
              <a:gd name="connsiteX16" fmla="*/ 1530285 w 2463571"/>
              <a:gd name="connsiteY16" fmla="*/ 148849 h 5026357"/>
              <a:gd name="connsiteX17" fmla="*/ 1530307 w 2463571"/>
              <a:gd name="connsiteY17" fmla="*/ 148849 h 5026357"/>
              <a:gd name="connsiteX18" fmla="*/ 1621473 w 2463571"/>
              <a:gd name="connsiteY18" fmla="*/ 57638 h 5026357"/>
              <a:gd name="connsiteX19" fmla="*/ 1621473 w 2463571"/>
              <a:gd name="connsiteY19" fmla="*/ 1037 h 5026357"/>
              <a:gd name="connsiteX20" fmla="*/ 2149745 w 2463571"/>
              <a:gd name="connsiteY20" fmla="*/ 1037 h 5026357"/>
              <a:gd name="connsiteX21" fmla="*/ 2168963 w 2463571"/>
              <a:gd name="connsiteY21" fmla="*/ 3 h 502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63571" h="5026357">
                <a:moveTo>
                  <a:pt x="2168963" y="3"/>
                </a:moveTo>
                <a:cubicBezTo>
                  <a:pt x="2205600" y="188"/>
                  <a:pt x="2289105" y="10792"/>
                  <a:pt x="2370938" y="92659"/>
                </a:cubicBezTo>
                <a:cubicBezTo>
                  <a:pt x="2480049" y="201816"/>
                  <a:pt x="2462538" y="313830"/>
                  <a:pt x="2462538" y="313830"/>
                </a:cubicBezTo>
                <a:lnTo>
                  <a:pt x="2462470" y="4711409"/>
                </a:lnTo>
                <a:cubicBezTo>
                  <a:pt x="2462470" y="4711409"/>
                  <a:pt x="2472094" y="4843082"/>
                  <a:pt x="2370618" y="4933151"/>
                </a:cubicBezTo>
                <a:cubicBezTo>
                  <a:pt x="2269143" y="5023219"/>
                  <a:pt x="2148876" y="5025025"/>
                  <a:pt x="2148876" y="5025025"/>
                </a:cubicBezTo>
                <a:lnTo>
                  <a:pt x="314955" y="5025025"/>
                </a:lnTo>
                <a:cubicBezTo>
                  <a:pt x="314955" y="5025025"/>
                  <a:pt x="204770" y="5044662"/>
                  <a:pt x="93213" y="4933151"/>
                </a:cubicBezTo>
                <a:cubicBezTo>
                  <a:pt x="-18343" y="4821639"/>
                  <a:pt x="1339" y="4711409"/>
                  <a:pt x="1339" y="4711409"/>
                </a:cubicBezTo>
                <a:lnTo>
                  <a:pt x="1339" y="313830"/>
                </a:lnTo>
                <a:cubicBezTo>
                  <a:pt x="1339" y="313830"/>
                  <a:pt x="8631" y="176990"/>
                  <a:pt x="92962" y="92659"/>
                </a:cubicBezTo>
                <a:cubicBezTo>
                  <a:pt x="177293" y="8329"/>
                  <a:pt x="314155" y="1037"/>
                  <a:pt x="314155" y="1037"/>
                </a:cubicBezTo>
                <a:lnTo>
                  <a:pt x="842107" y="1037"/>
                </a:lnTo>
                <a:lnTo>
                  <a:pt x="842107" y="57638"/>
                </a:lnTo>
                <a:cubicBezTo>
                  <a:pt x="842107" y="57646"/>
                  <a:pt x="842107" y="57653"/>
                  <a:pt x="842107" y="57661"/>
                </a:cubicBezTo>
                <a:cubicBezTo>
                  <a:pt x="842107" y="108023"/>
                  <a:pt x="882933" y="148849"/>
                  <a:pt x="933296" y="148849"/>
                </a:cubicBezTo>
                <a:lnTo>
                  <a:pt x="1530285" y="148849"/>
                </a:lnTo>
                <a:cubicBezTo>
                  <a:pt x="1530292" y="148849"/>
                  <a:pt x="1530300" y="148849"/>
                  <a:pt x="1530307" y="148849"/>
                </a:cubicBezTo>
                <a:cubicBezTo>
                  <a:pt x="1580669" y="148837"/>
                  <a:pt x="1621486" y="108000"/>
                  <a:pt x="1621473" y="57638"/>
                </a:cubicBezTo>
                <a:lnTo>
                  <a:pt x="1621473" y="1037"/>
                </a:lnTo>
                <a:lnTo>
                  <a:pt x="2149745" y="1037"/>
                </a:lnTo>
                <a:cubicBezTo>
                  <a:pt x="2149745" y="1037"/>
                  <a:pt x="2156750" y="-59"/>
                  <a:pt x="2168963" y="3"/>
                </a:cubicBezTo>
                <a:close/>
              </a:path>
            </a:pathLst>
          </a:custGeom>
          <a:solidFill>
            <a:srgbClr val="A3ABAF"/>
          </a:solidFill>
        </p:spPr>
        <p:txBody>
          <a:bodyPr wrap="square">
            <a:noAutofit/>
          </a:bodyPr>
          <a:lstStyle>
            <a:lvl1pPr>
              <a:defRPr>
                <a:solidFill>
                  <a:srgbClr val="5D6871"/>
                </a:solidFill>
              </a:defRPr>
            </a:lvl1pPr>
          </a:lstStyle>
          <a:p>
            <a:endParaRPr lang="en-US"/>
          </a:p>
        </p:txBody>
      </p:sp>
      <p:pic>
        <p:nvPicPr>
          <p:cNvPr id="32" name="Picture 31" descr="A picture containing black, white, dark, image&#10;&#10;Description automatically generated">
            <a:extLst>
              <a:ext uri="{FF2B5EF4-FFF2-40B4-BE49-F238E27FC236}">
                <a16:creationId xmlns:a16="http://schemas.microsoft.com/office/drawing/2014/main" id="{B71F9EDA-37D8-BA47-9AC4-BD23502DB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778" t="8649" r="27898" b="10450"/>
          <a:stretch/>
        </p:blipFill>
        <p:spPr>
          <a:xfrm>
            <a:off x="16034895" y="2323069"/>
            <a:ext cx="5428186" cy="9811266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5A11C406-E03A-A34D-9A5E-8D6C38E73A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00217" y="2842052"/>
            <a:ext cx="4297547" cy="8770452"/>
          </a:xfrm>
          <a:custGeom>
            <a:avLst/>
            <a:gdLst>
              <a:gd name="connsiteX0" fmla="*/ 2168963 w 2463571"/>
              <a:gd name="connsiteY0" fmla="*/ 3 h 5026357"/>
              <a:gd name="connsiteX1" fmla="*/ 2370938 w 2463571"/>
              <a:gd name="connsiteY1" fmla="*/ 92659 h 5026357"/>
              <a:gd name="connsiteX2" fmla="*/ 2462538 w 2463571"/>
              <a:gd name="connsiteY2" fmla="*/ 313830 h 5026357"/>
              <a:gd name="connsiteX3" fmla="*/ 2462470 w 2463571"/>
              <a:gd name="connsiteY3" fmla="*/ 4711409 h 5026357"/>
              <a:gd name="connsiteX4" fmla="*/ 2370618 w 2463571"/>
              <a:gd name="connsiteY4" fmla="*/ 4933151 h 5026357"/>
              <a:gd name="connsiteX5" fmla="*/ 2148876 w 2463571"/>
              <a:gd name="connsiteY5" fmla="*/ 5025025 h 5026357"/>
              <a:gd name="connsiteX6" fmla="*/ 314955 w 2463571"/>
              <a:gd name="connsiteY6" fmla="*/ 5025025 h 5026357"/>
              <a:gd name="connsiteX7" fmla="*/ 93213 w 2463571"/>
              <a:gd name="connsiteY7" fmla="*/ 4933151 h 5026357"/>
              <a:gd name="connsiteX8" fmla="*/ 1339 w 2463571"/>
              <a:gd name="connsiteY8" fmla="*/ 4711409 h 5026357"/>
              <a:gd name="connsiteX9" fmla="*/ 1339 w 2463571"/>
              <a:gd name="connsiteY9" fmla="*/ 313830 h 5026357"/>
              <a:gd name="connsiteX10" fmla="*/ 92962 w 2463571"/>
              <a:gd name="connsiteY10" fmla="*/ 92659 h 5026357"/>
              <a:gd name="connsiteX11" fmla="*/ 314155 w 2463571"/>
              <a:gd name="connsiteY11" fmla="*/ 1037 h 5026357"/>
              <a:gd name="connsiteX12" fmla="*/ 842107 w 2463571"/>
              <a:gd name="connsiteY12" fmla="*/ 1037 h 5026357"/>
              <a:gd name="connsiteX13" fmla="*/ 842107 w 2463571"/>
              <a:gd name="connsiteY13" fmla="*/ 57638 h 5026357"/>
              <a:gd name="connsiteX14" fmla="*/ 842107 w 2463571"/>
              <a:gd name="connsiteY14" fmla="*/ 57661 h 5026357"/>
              <a:gd name="connsiteX15" fmla="*/ 933296 w 2463571"/>
              <a:gd name="connsiteY15" fmla="*/ 148849 h 5026357"/>
              <a:gd name="connsiteX16" fmla="*/ 1530285 w 2463571"/>
              <a:gd name="connsiteY16" fmla="*/ 148849 h 5026357"/>
              <a:gd name="connsiteX17" fmla="*/ 1530307 w 2463571"/>
              <a:gd name="connsiteY17" fmla="*/ 148849 h 5026357"/>
              <a:gd name="connsiteX18" fmla="*/ 1621473 w 2463571"/>
              <a:gd name="connsiteY18" fmla="*/ 57638 h 5026357"/>
              <a:gd name="connsiteX19" fmla="*/ 1621473 w 2463571"/>
              <a:gd name="connsiteY19" fmla="*/ 1037 h 5026357"/>
              <a:gd name="connsiteX20" fmla="*/ 2149745 w 2463571"/>
              <a:gd name="connsiteY20" fmla="*/ 1037 h 5026357"/>
              <a:gd name="connsiteX21" fmla="*/ 2168963 w 2463571"/>
              <a:gd name="connsiteY21" fmla="*/ 3 h 502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63571" h="5026357">
                <a:moveTo>
                  <a:pt x="2168963" y="3"/>
                </a:moveTo>
                <a:cubicBezTo>
                  <a:pt x="2205600" y="188"/>
                  <a:pt x="2289105" y="10792"/>
                  <a:pt x="2370938" y="92659"/>
                </a:cubicBezTo>
                <a:cubicBezTo>
                  <a:pt x="2480049" y="201816"/>
                  <a:pt x="2462538" y="313830"/>
                  <a:pt x="2462538" y="313830"/>
                </a:cubicBezTo>
                <a:lnTo>
                  <a:pt x="2462470" y="4711409"/>
                </a:lnTo>
                <a:cubicBezTo>
                  <a:pt x="2462470" y="4711409"/>
                  <a:pt x="2472094" y="4843082"/>
                  <a:pt x="2370618" y="4933151"/>
                </a:cubicBezTo>
                <a:cubicBezTo>
                  <a:pt x="2269143" y="5023219"/>
                  <a:pt x="2148876" y="5025025"/>
                  <a:pt x="2148876" y="5025025"/>
                </a:cubicBezTo>
                <a:lnTo>
                  <a:pt x="314955" y="5025025"/>
                </a:lnTo>
                <a:cubicBezTo>
                  <a:pt x="314955" y="5025025"/>
                  <a:pt x="204770" y="5044662"/>
                  <a:pt x="93213" y="4933151"/>
                </a:cubicBezTo>
                <a:cubicBezTo>
                  <a:pt x="-18343" y="4821639"/>
                  <a:pt x="1339" y="4711409"/>
                  <a:pt x="1339" y="4711409"/>
                </a:cubicBezTo>
                <a:lnTo>
                  <a:pt x="1339" y="313830"/>
                </a:lnTo>
                <a:cubicBezTo>
                  <a:pt x="1339" y="313830"/>
                  <a:pt x="8631" y="176990"/>
                  <a:pt x="92962" y="92659"/>
                </a:cubicBezTo>
                <a:cubicBezTo>
                  <a:pt x="177293" y="8329"/>
                  <a:pt x="314155" y="1037"/>
                  <a:pt x="314155" y="1037"/>
                </a:cubicBezTo>
                <a:lnTo>
                  <a:pt x="842107" y="1037"/>
                </a:lnTo>
                <a:lnTo>
                  <a:pt x="842107" y="57638"/>
                </a:lnTo>
                <a:cubicBezTo>
                  <a:pt x="842107" y="57646"/>
                  <a:pt x="842107" y="57653"/>
                  <a:pt x="842107" y="57661"/>
                </a:cubicBezTo>
                <a:cubicBezTo>
                  <a:pt x="842107" y="108023"/>
                  <a:pt x="882933" y="148849"/>
                  <a:pt x="933296" y="148849"/>
                </a:cubicBezTo>
                <a:lnTo>
                  <a:pt x="1530285" y="148849"/>
                </a:lnTo>
                <a:cubicBezTo>
                  <a:pt x="1530292" y="148849"/>
                  <a:pt x="1530300" y="148849"/>
                  <a:pt x="1530307" y="148849"/>
                </a:cubicBezTo>
                <a:cubicBezTo>
                  <a:pt x="1580669" y="148837"/>
                  <a:pt x="1621486" y="108000"/>
                  <a:pt x="1621473" y="57638"/>
                </a:cubicBezTo>
                <a:lnTo>
                  <a:pt x="1621473" y="1037"/>
                </a:lnTo>
                <a:lnTo>
                  <a:pt x="2149745" y="1037"/>
                </a:lnTo>
                <a:cubicBezTo>
                  <a:pt x="2149745" y="1037"/>
                  <a:pt x="2156750" y="-59"/>
                  <a:pt x="2168963" y="3"/>
                </a:cubicBezTo>
                <a:close/>
              </a:path>
            </a:pathLst>
          </a:custGeom>
          <a:solidFill>
            <a:srgbClr val="A3ABAF"/>
          </a:solidFill>
        </p:spPr>
        <p:txBody>
          <a:bodyPr wrap="square">
            <a:noAutofit/>
          </a:bodyPr>
          <a:lstStyle>
            <a:lvl1pPr>
              <a:defRPr>
                <a:solidFill>
                  <a:srgbClr val="5D6871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E1F30C9-017B-6E43-9868-A1D8C5D690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83698" y="12134851"/>
            <a:ext cx="4297830" cy="7175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199" b="1" i="0" spc="1200">
                <a:solidFill>
                  <a:srgbClr val="024978"/>
                </a:solidFill>
                <a:latin typeface="Avenir Next LT Pro" panose="020B0504020202020204" pitchFamily="34" charset="77"/>
              </a:defRPr>
            </a:lvl1pPr>
          </a:lstStyle>
          <a:p>
            <a:pPr lvl="0"/>
            <a:r>
              <a:rPr lang="en-US" dirty="0"/>
              <a:t>PHASE 1</a:t>
            </a:r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9381FFD7-3A09-0A40-9430-417AF0BE4F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76972" y="12134851"/>
            <a:ext cx="4297830" cy="7175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199" b="1" i="0" spc="1200">
                <a:solidFill>
                  <a:srgbClr val="024978"/>
                </a:solidFill>
                <a:latin typeface="Avenir Next LT Pro" panose="020B0504020202020204" pitchFamily="34" charset="77"/>
              </a:defRPr>
            </a:lvl1pPr>
          </a:lstStyle>
          <a:p>
            <a:pPr lvl="0"/>
            <a:r>
              <a:rPr lang="en-US" dirty="0"/>
              <a:t>PHASE 2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B8E66AFD-E0EC-1146-992B-60FA57DAC7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49056" y="12134851"/>
            <a:ext cx="4297830" cy="7175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199" b="1" i="0" spc="1200">
                <a:solidFill>
                  <a:srgbClr val="024978"/>
                </a:solidFill>
                <a:latin typeface="Avenir Next LT Pro" panose="020B0504020202020204" pitchFamily="34" charset="77"/>
              </a:defRPr>
            </a:lvl1pPr>
          </a:lstStyle>
          <a:p>
            <a:pPr lvl="0"/>
            <a:r>
              <a:rPr lang="en-US" dirty="0"/>
              <a:t>PHASE 3</a:t>
            </a:r>
          </a:p>
        </p:txBody>
      </p:sp>
      <p:pic>
        <p:nvPicPr>
          <p:cNvPr id="40" name="Graphic 39" descr="Caret Right with solid fill">
            <a:extLst>
              <a:ext uri="{FF2B5EF4-FFF2-40B4-BE49-F238E27FC236}">
                <a16:creationId xmlns:a16="http://schemas.microsoft.com/office/drawing/2014/main" id="{449FBD4C-9DD1-0B44-9F47-BD2C700733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4330" y="5943600"/>
            <a:ext cx="1828324" cy="1828800"/>
          </a:xfrm>
          <a:prstGeom prst="rect">
            <a:avLst/>
          </a:prstGeom>
        </p:spPr>
      </p:pic>
      <p:pic>
        <p:nvPicPr>
          <p:cNvPr id="41" name="Graphic 40" descr="Caret Right with solid fill">
            <a:extLst>
              <a:ext uri="{FF2B5EF4-FFF2-40B4-BE49-F238E27FC236}">
                <a16:creationId xmlns:a16="http://schemas.microsoft.com/office/drawing/2014/main" id="{E237B84E-3AE4-9346-B191-7AA350B989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3470" y="5943600"/>
            <a:ext cx="1828324" cy="1828800"/>
          </a:xfrm>
          <a:prstGeom prst="rect">
            <a:avLst/>
          </a:prstGeom>
        </p:spPr>
      </p:pic>
      <p:pic>
        <p:nvPicPr>
          <p:cNvPr id="42" name="Graphic 41" descr="Caret Right with solid fill">
            <a:extLst>
              <a:ext uri="{FF2B5EF4-FFF2-40B4-BE49-F238E27FC236}">
                <a16:creationId xmlns:a16="http://schemas.microsoft.com/office/drawing/2014/main" id="{8B8B4365-846E-9E49-A5EE-F40E20022D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85241" y="5943600"/>
            <a:ext cx="1828324" cy="1828800"/>
          </a:xfrm>
          <a:prstGeom prst="rect">
            <a:avLst/>
          </a:prstGeom>
        </p:spPr>
      </p:pic>
      <p:pic>
        <p:nvPicPr>
          <p:cNvPr id="43" name="Graphic 42" descr="Caret Right with solid fill">
            <a:extLst>
              <a:ext uri="{FF2B5EF4-FFF2-40B4-BE49-F238E27FC236}">
                <a16:creationId xmlns:a16="http://schemas.microsoft.com/office/drawing/2014/main" id="{A25FBA2E-6DC6-E84C-8C95-E445CFB031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94380" y="5943600"/>
            <a:ext cx="1828324" cy="1828800"/>
          </a:xfrm>
          <a:prstGeom prst="rect">
            <a:avLst/>
          </a:prstGeom>
        </p:spPr>
      </p:pic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1BFBF21-EE79-EE40-BD08-3D157DA46F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2551" y="810298"/>
            <a:ext cx="15172548" cy="5736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 spc="1200">
                <a:solidFill>
                  <a:srgbClr val="024978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APP PROJECT PHASES</a:t>
            </a:r>
          </a:p>
        </p:txBody>
      </p:sp>
      <p:sp>
        <p:nvSpPr>
          <p:cNvPr id="46" name="Text Placeholder 44">
            <a:extLst>
              <a:ext uri="{FF2B5EF4-FFF2-40B4-BE49-F238E27FC236}">
                <a16:creationId xmlns:a16="http://schemas.microsoft.com/office/drawing/2014/main" id="{56751104-562B-174A-868D-2E7E2E24F5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8277" y="1395027"/>
            <a:ext cx="22681096" cy="77137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199" b="0" i="0" spc="0">
                <a:solidFill>
                  <a:srgbClr val="5D687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slide is great for displaying three screen shots of the three major phases of a project. </a:t>
            </a:r>
          </a:p>
        </p:txBody>
      </p:sp>
    </p:spTree>
    <p:extLst>
      <p:ext uri="{BB962C8B-B14F-4D97-AF65-F5344CB8AC3E}">
        <p14:creationId xmlns:p14="http://schemas.microsoft.com/office/powerpoint/2010/main" val="3080991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2923900" y="0"/>
            <a:ext cx="9462053" cy="13716000"/>
          </a:xfrm>
          <a:prstGeom prst="parallelogram">
            <a:avLst>
              <a:gd name="adj" fmla="val 54870"/>
            </a:avLst>
          </a:prstGeom>
          <a:solidFill>
            <a:srgbClr val="A3ABAF"/>
          </a:solidFill>
        </p:spPr>
        <p:txBody>
          <a:bodyPr>
            <a:normAutofit/>
          </a:bodyPr>
          <a:lstStyle>
            <a:lvl1pPr>
              <a:defRPr sz="27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13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gradFill flip="none" rotWithShape="1">
          <a:gsLst>
            <a:gs pos="0">
              <a:srgbClr val="002D5E"/>
            </a:gs>
            <a:gs pos="97000">
              <a:srgbClr val="041E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1BC39C-71CB-CC44-9C59-1E0300615A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47833" y="5120284"/>
            <a:ext cx="24673319" cy="3475432"/>
          </a:xfrm>
          <a:prstGeom prst="rect">
            <a:avLst/>
          </a:prstGeom>
          <a:solidFill>
            <a:srgbClr val="03152F"/>
          </a:solidFill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7198" b="0" i="0" spc="1200">
                <a:solidFill>
                  <a:srgbClr val="DBDBDB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491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889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5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799">
                <a:solidFill>
                  <a:srgbClr val="002D5E"/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05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19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6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72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20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395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 anchor="t"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038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58" r:id="rId12"/>
    <p:sldLayoutId id="2147483659" r:id="rId13"/>
    <p:sldLayoutId id="2147483660" r:id="rId14"/>
    <p:sldLayoutId id="2147483666" r:id="rId15"/>
    <p:sldLayoutId id="2147483667" r:id="rId16"/>
    <p:sldLayoutId id="2147483669" r:id="rId17"/>
    <p:sldLayoutId id="2147483668" r:id="rId18"/>
    <p:sldLayoutId id="2147483662" r:id="rId19"/>
    <p:sldLayoutId id="2147483663" r:id="rId20"/>
    <p:sldLayoutId id="2147483727" r:id="rId21"/>
    <p:sldLayoutId id="2147483728" r:id="rId22"/>
    <p:sldLayoutId id="2147483729" r:id="rId23"/>
    <p:sldLayoutId id="2147483730" r:id="rId24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b="1" i="0" kern="1200">
          <a:solidFill>
            <a:srgbClr val="002D5E"/>
          </a:solidFill>
          <a:latin typeface="Avenir Next LT Pro" panose="020B0504020202020204" pitchFamily="34" charset="77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rgbClr val="002D5E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rgbClr val="002D5E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rgbClr val="002D5E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rgbClr val="002D5E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rgbClr val="002D5E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ylerablackham/handlebars-demo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@marcelovani/react-vs-handlebars-choosing-the-right-tool-for-progressively-decoupled-applications-1d421ea4e0fc" TargetMode="External"/><Relationship Id="rId5" Type="http://schemas.openxmlformats.org/officeDocument/2006/relationships/hyperlink" Target="https://handlebarsjs.com/" TargetMode="External"/><Relationship Id="rId4" Type="http://schemas.openxmlformats.org/officeDocument/2006/relationships/hyperlink" Target="https://caisy.io/blog/top-javascript-templating-engine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.jp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823533-508C-CD46-8569-B94CE438E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47835" y="2216871"/>
            <a:ext cx="24673319" cy="6662832"/>
          </a:xfrm>
          <a:ln>
            <a:solidFill>
              <a:srgbClr val="1A63AF"/>
            </a:solidFill>
          </a:ln>
        </p:spPr>
        <p:txBody>
          <a:bodyPr/>
          <a:lstStyle/>
          <a:p>
            <a:r>
              <a:rPr lang="en-US" sz="7200" b="1" dirty="0">
                <a:latin typeface="Avenir Next LT Pro" panose="020B0504020202020204" pitchFamily="34" charset="77"/>
              </a:rPr>
              <a:t>HANDLEBARS: LIGHT-WEIGHT HTML TEMPLATING</a:t>
            </a:r>
          </a:p>
          <a:p>
            <a:pPr>
              <a:lnSpc>
                <a:spcPct val="100000"/>
              </a:lnSpc>
            </a:pPr>
            <a:endParaRPr lang="en-US" sz="2199" b="1" dirty="0">
              <a:solidFill>
                <a:srgbClr val="00A2DC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2199" b="1" dirty="0">
              <a:solidFill>
                <a:srgbClr val="00A2DC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2199" b="1" dirty="0">
                <a:solidFill>
                  <a:srgbClr val="00A2DC"/>
                </a:solidFill>
                <a:latin typeface="Avenir Next LT Pro" panose="020B0504020202020204" pitchFamily="34" charset="77"/>
                <a:cs typeface="Arial" panose="020B0604020202020204" pitchFamily="34" charset="0"/>
              </a:rPr>
              <a:t>TYLER BLACKHAM</a:t>
            </a:r>
          </a:p>
          <a:p>
            <a:r>
              <a:rPr lang="en-US" sz="1800" dirty="0">
                <a:latin typeface="Avenir Next LT Pro" panose="020B0504020202020204" pitchFamily="34" charset="77"/>
              </a:rPr>
              <a:t>10-08-2025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9EEDD1-8834-9546-8837-085F3C16C70C}"/>
              </a:ext>
            </a:extLst>
          </p:cNvPr>
          <p:cNvCxnSpPr>
            <a:cxnSpLocks/>
          </p:cNvCxnSpPr>
          <p:nvPr/>
        </p:nvCxnSpPr>
        <p:spPr>
          <a:xfrm>
            <a:off x="6941536" y="5596457"/>
            <a:ext cx="10494578" cy="0"/>
          </a:xfrm>
          <a:prstGeom prst="line">
            <a:avLst/>
          </a:prstGeom>
          <a:ln w="9525">
            <a:solidFill>
              <a:srgbClr val="1A6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41F901C7-8EFC-22E9-70E9-DE380BE56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2561" y="9863970"/>
            <a:ext cx="4612528" cy="258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1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F856C-8C0C-035D-0552-A0C9CC65E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1E6D789-8E04-4407-0443-5B885504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0"/>
            <a:ext cx="24384000" cy="1371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D73B32-3B93-DF34-52D5-F61D2FA5DE6C}"/>
              </a:ext>
            </a:extLst>
          </p:cNvPr>
          <p:cNvSpPr/>
          <p:nvPr/>
        </p:nvSpPr>
        <p:spPr>
          <a:xfrm>
            <a:off x="1290453" y="1892596"/>
            <a:ext cx="21796744" cy="11993886"/>
          </a:xfrm>
          <a:prstGeom prst="rect">
            <a:avLst/>
          </a:prstGeom>
          <a:solidFill>
            <a:srgbClr val="F5F5F5">
              <a:alpha val="44019"/>
            </a:srgbClr>
          </a:solidFill>
          <a:ln w="3810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 LT Pro" panose="020B0504020202020204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A314BA-192F-A663-477A-4870458ECC89}"/>
              </a:ext>
            </a:extLst>
          </p:cNvPr>
          <p:cNvSpPr txBox="1"/>
          <p:nvPr/>
        </p:nvSpPr>
        <p:spPr>
          <a:xfrm>
            <a:off x="2672617" y="2826614"/>
            <a:ext cx="19482533" cy="7754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4000" b="1" dirty="0">
                <a:latin typeface="Avenir Next LT Pro" panose="020B0504020202020204" pitchFamily="34" charset="77"/>
              </a:rPr>
              <a:t>Minimal Templating</a:t>
            </a:r>
          </a:p>
          <a:p>
            <a:pPr marL="1980705" lvl="1" indent="-761810">
              <a:lnSpc>
                <a:spcPct val="150000"/>
              </a:lnSpc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latin typeface="Avenir Next LT Pro" panose="020B0504020202020204" pitchFamily="34" charset="77"/>
              </a:rPr>
              <a:t>Handlebars is lightweight and has zero external dependencies, </a:t>
            </a:r>
          </a:p>
          <a:p>
            <a:pPr marL="1980705" lvl="1" indent="-761810">
              <a:lnSpc>
                <a:spcPct val="150000"/>
              </a:lnSpc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latin typeface="Avenir Next LT Pro" panose="020B0504020202020204" pitchFamily="34" charset="77"/>
              </a:rPr>
              <a:t>Easy to drop into any project.</a:t>
            </a:r>
            <a:endParaRPr lang="en-US" sz="4000" dirty="0">
              <a:latin typeface="Avenir Next LT Pro" panose="020B0504020202020204" pitchFamily="34" charset="77"/>
            </a:endParaRPr>
          </a:p>
          <a:p>
            <a:pPr marL="1980705" lvl="1" indent="-761810">
              <a:lnSpc>
                <a:spcPct val="150000"/>
              </a:lnSpc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latin typeface="Avenir Next LT Pro" panose="020B0504020202020204" pitchFamily="34" charset="77"/>
              </a:rPr>
              <a:t>Handlebars is logic-less. </a:t>
            </a:r>
          </a:p>
          <a:p>
            <a:pPr marL="2437905" lvl="2" indent="-761810">
              <a:lnSpc>
                <a:spcPct val="150000"/>
              </a:lnSpc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latin typeface="Avenir Next LT Pro" panose="020B0504020202020204" pitchFamily="34" charset="77"/>
              </a:rPr>
              <a:t>The templates themselves do not have any logic to manipulate the data</a:t>
            </a:r>
          </a:p>
          <a:p>
            <a:pPr marL="1980705" lvl="1" indent="-761810">
              <a:lnSpc>
                <a:spcPct val="150000"/>
              </a:lnSpc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latin typeface="Avenir Next LT Pro" panose="020B0504020202020204" pitchFamily="34" charset="77"/>
              </a:rPr>
              <a:t>Handlebars has a simple syntax. </a:t>
            </a:r>
          </a:p>
          <a:p>
            <a:pPr marL="2437905" lvl="2" indent="-761810">
              <a:lnSpc>
                <a:spcPct val="150000"/>
              </a:lnSpc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latin typeface="Avenir Next LT Pro" panose="020B0504020202020204" pitchFamily="34" charset="77"/>
              </a:rPr>
              <a:t>Use the double curly braces </a:t>
            </a:r>
            <a:r>
              <a:rPr lang="en-US" sz="3600" b="1" dirty="0">
                <a:latin typeface="Avenir Next LT Pro" panose="020B0504020202020204" pitchFamily="34" charset="77"/>
              </a:rPr>
              <a:t>{{ }}</a:t>
            </a:r>
            <a:endParaRPr lang="en-US" sz="3600" dirty="0">
              <a:latin typeface="Avenir Next LT Pro" panose="020B05040202020202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9F42C-690B-419A-3A6D-BF41B5346A11}"/>
              </a:ext>
            </a:extLst>
          </p:cNvPr>
          <p:cNvSpPr txBox="1"/>
          <p:nvPr/>
        </p:nvSpPr>
        <p:spPr>
          <a:xfrm>
            <a:off x="0" y="334786"/>
            <a:ext cx="24377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-300" dirty="0">
                <a:solidFill>
                  <a:srgbClr val="002C5C"/>
                </a:solidFill>
                <a:latin typeface="Avenir Next LT Pro" panose="020B0504020202020204" pitchFamily="34" charset="77"/>
              </a:rPr>
              <a:t>CLAIMS TO FAME</a:t>
            </a:r>
            <a:endParaRPr lang="en-US" sz="8000" b="1" spc="-300" dirty="0">
              <a:solidFill>
                <a:srgbClr val="0098CF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37845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00062-281D-47B8-812D-7477F2B04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E1D85D56-A80A-DC15-6197-831D4B18F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0"/>
            <a:ext cx="24384000" cy="1371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090F45-A821-F768-A59C-C2393721E655}"/>
              </a:ext>
            </a:extLst>
          </p:cNvPr>
          <p:cNvSpPr/>
          <p:nvPr/>
        </p:nvSpPr>
        <p:spPr>
          <a:xfrm>
            <a:off x="1290453" y="1892596"/>
            <a:ext cx="21796744" cy="11993886"/>
          </a:xfrm>
          <a:prstGeom prst="rect">
            <a:avLst/>
          </a:prstGeom>
          <a:solidFill>
            <a:srgbClr val="F5F5F5">
              <a:alpha val="44019"/>
            </a:srgbClr>
          </a:solidFill>
          <a:ln w="3810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 LT Pro" panose="020B0504020202020204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C5712-8142-8C66-E33A-B40A703B0065}"/>
              </a:ext>
            </a:extLst>
          </p:cNvPr>
          <p:cNvSpPr txBox="1"/>
          <p:nvPr/>
        </p:nvSpPr>
        <p:spPr>
          <a:xfrm>
            <a:off x="2672617" y="2826614"/>
            <a:ext cx="19482533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4000" b="1" dirty="0">
                <a:latin typeface="Avenir Next LT Pro" panose="020B0504020202020204" pitchFamily="34" charset="77"/>
              </a:rPr>
              <a:t>Semantic Templates</a:t>
            </a:r>
          </a:p>
          <a:p>
            <a:pPr marL="1980705" lvl="1" indent="-761810">
              <a:lnSpc>
                <a:spcPct val="150000"/>
              </a:lnSpc>
              <a:spcAft>
                <a:spcPts val="2400"/>
              </a:spcAft>
              <a:buFont typeface="Wingdings" pitchFamily="2" charset="2"/>
              <a:buChar char="§"/>
            </a:pPr>
            <a:r>
              <a:rPr lang="en-US" sz="3600" dirty="0">
                <a:latin typeface="Avenir Next LT Pro" panose="020B0504020202020204" pitchFamily="34" charset="77"/>
              </a:rPr>
              <a:t>Compiles down to semantic HTML (no custom elements or tags)</a:t>
            </a:r>
          </a:p>
          <a:p>
            <a:pPr marL="1980705" lvl="1" indent="-761810">
              <a:lnSpc>
                <a:spcPct val="150000"/>
              </a:lnSpc>
              <a:spcAft>
                <a:spcPts val="2400"/>
              </a:spcAft>
              <a:buFont typeface="Wingdings" pitchFamily="2" charset="2"/>
              <a:buChar char="§"/>
            </a:pPr>
            <a:r>
              <a:rPr lang="en-US" sz="3600" dirty="0">
                <a:latin typeface="Avenir Next LT Pro" panose="020B0504020202020204" pitchFamily="34" charset="77"/>
              </a:rPr>
              <a:t>Handlebars templates are very human-readable</a:t>
            </a:r>
          </a:p>
          <a:p>
            <a:pPr marL="2437905" lvl="2" indent="-761810">
              <a:lnSpc>
                <a:spcPct val="150000"/>
              </a:lnSpc>
              <a:spcAft>
                <a:spcPts val="2400"/>
              </a:spcAft>
              <a:buFont typeface="Wingdings" pitchFamily="2" charset="2"/>
              <a:buChar char="§"/>
            </a:pPr>
            <a:r>
              <a:rPr lang="en-US" sz="3600" dirty="0">
                <a:latin typeface="Avenir Next LT Pro" panose="020B0504020202020204" pitchFamily="34" charset="77"/>
              </a:rPr>
              <a:t>{{#if </a:t>
            </a:r>
            <a:r>
              <a:rPr lang="en-US" sz="3600" dirty="0" err="1">
                <a:latin typeface="Avenir Next LT Pro" panose="020B0504020202020204" pitchFamily="34" charset="77"/>
              </a:rPr>
              <a:t>loggedIn</a:t>
            </a:r>
            <a:r>
              <a:rPr lang="en-US" sz="3600" dirty="0">
                <a:latin typeface="Avenir Next LT Pro" panose="020B0504020202020204" pitchFamily="34" charset="77"/>
              </a:rPr>
              <a:t>}} &lt;p&gt;Welcome back, {{name}}!&lt;/p&gt;{{/if}}</a:t>
            </a:r>
          </a:p>
          <a:p>
            <a:pPr marL="1980705" lvl="1" indent="-761810">
              <a:lnSpc>
                <a:spcPct val="150000"/>
              </a:lnSpc>
              <a:spcAft>
                <a:spcPts val="2400"/>
              </a:spcAft>
              <a:buFont typeface="Wingdings" pitchFamily="2" charset="2"/>
              <a:buChar char="§"/>
            </a:pPr>
            <a:r>
              <a:rPr lang="en-US" sz="3600" dirty="0">
                <a:latin typeface="Avenir Next LT Pro" panose="020B0504020202020204" pitchFamily="34" charset="77"/>
              </a:rPr>
              <a:t>Handlebars allows for the creation of custom, reusable templates</a:t>
            </a:r>
          </a:p>
          <a:p>
            <a:pPr marL="1218895" lvl="1">
              <a:lnSpc>
                <a:spcPct val="150000"/>
              </a:lnSpc>
              <a:spcAft>
                <a:spcPts val="2400"/>
              </a:spcAft>
            </a:pPr>
            <a:br>
              <a:rPr lang="en-US" sz="3600" dirty="0">
                <a:latin typeface="Avenir Next LT Pro" panose="020B0504020202020204" pitchFamily="34" charset="77"/>
              </a:rPr>
            </a:br>
            <a:r>
              <a:rPr lang="en-US" sz="3600" dirty="0">
                <a:latin typeface="Avenir Next LT Pro" panose="020B0504020202020204" pitchFamily="34" charset="77"/>
              </a:rPr>
              <a:t>“One of its most powerful features is the ability to extend the templating </a:t>
            </a:r>
            <a:br>
              <a:rPr lang="en-US" sz="3600" dirty="0">
                <a:latin typeface="Avenir Next LT Pro" panose="020B0504020202020204" pitchFamily="34" charset="77"/>
              </a:rPr>
            </a:br>
            <a:r>
              <a:rPr lang="en-US" sz="3600" dirty="0">
                <a:latin typeface="Avenir Next LT Pro" panose="020B0504020202020204" pitchFamily="34" charset="77"/>
              </a:rPr>
              <a:t>language’s functionality with custom helpers… The use of custom </a:t>
            </a:r>
            <a:br>
              <a:rPr lang="en-US" sz="3600" dirty="0">
                <a:latin typeface="Avenir Next LT Pro" panose="020B0504020202020204" pitchFamily="34" charset="77"/>
              </a:rPr>
            </a:br>
            <a:r>
              <a:rPr lang="en-US" sz="3600" dirty="0">
                <a:latin typeface="Avenir Next LT Pro" panose="020B0504020202020204" pitchFamily="34" charset="77"/>
              </a:rPr>
              <a:t>helpers in Handlebars promotes DRY (Don’t Repeat Yourself) principles “</a:t>
            </a:r>
            <a:br>
              <a:rPr lang="en-US" sz="3600" dirty="0">
                <a:latin typeface="Avenir Next LT Pro" panose="020B0504020202020204" pitchFamily="34" charset="77"/>
              </a:rPr>
            </a:br>
            <a:r>
              <a:rPr lang="en-US" sz="3600" dirty="0">
                <a:latin typeface="Avenir Next LT Pro" panose="020B0504020202020204" pitchFamily="34" charset="77"/>
              </a:rPr>
              <a:t>by allowing developers to avoid repetitive coding patterns…” </a:t>
            </a:r>
            <a:r>
              <a:rPr lang="en-US" sz="3600" baseline="30000" dirty="0">
                <a:latin typeface="Avenir Next LT Pro" panose="020B0504020202020204" pitchFamily="34" charset="77"/>
              </a:rPr>
              <a:t>[3]</a:t>
            </a:r>
          </a:p>
          <a:p>
            <a:pPr marL="2437905" lvl="2" indent="-761810">
              <a:buFont typeface="Wingdings" pitchFamily="2" charset="2"/>
              <a:buChar char="§"/>
            </a:pPr>
            <a:endParaRPr lang="en-US" sz="3600" dirty="0">
              <a:latin typeface="Avenir Next LT Pro" panose="020B05040202020202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0C2C7-1E31-2974-574A-99A7E60508E1}"/>
              </a:ext>
            </a:extLst>
          </p:cNvPr>
          <p:cNvSpPr txBox="1"/>
          <p:nvPr/>
        </p:nvSpPr>
        <p:spPr>
          <a:xfrm>
            <a:off x="0" y="334786"/>
            <a:ext cx="24377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-300" dirty="0">
                <a:solidFill>
                  <a:srgbClr val="002C5C"/>
                </a:solidFill>
                <a:latin typeface="Avenir Next LT Pro" panose="020B0504020202020204" pitchFamily="34" charset="77"/>
              </a:rPr>
              <a:t>CLAIMS TO FAME</a:t>
            </a:r>
            <a:endParaRPr lang="en-US" sz="8000" b="1" spc="-300" dirty="0">
              <a:solidFill>
                <a:srgbClr val="0098CF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8584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8EFA880-140C-A54F-B50A-D8549F6E6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0"/>
            <a:ext cx="24384000" cy="1371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B4AA0D-AD57-F94D-B6D4-4942914DF5DC}"/>
              </a:ext>
            </a:extLst>
          </p:cNvPr>
          <p:cNvSpPr/>
          <p:nvPr/>
        </p:nvSpPr>
        <p:spPr>
          <a:xfrm>
            <a:off x="1290453" y="2038069"/>
            <a:ext cx="21796744" cy="11993886"/>
          </a:xfrm>
          <a:prstGeom prst="rect">
            <a:avLst/>
          </a:prstGeom>
          <a:solidFill>
            <a:srgbClr val="F5F5F5">
              <a:alpha val="44019"/>
            </a:srgbClr>
          </a:solidFill>
          <a:ln w="3810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 LT Pro" panose="020B0504020202020204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F1FDA5-7138-F847-8E72-0DDA631901EC}"/>
              </a:ext>
            </a:extLst>
          </p:cNvPr>
          <p:cNvSpPr txBox="1"/>
          <p:nvPr/>
        </p:nvSpPr>
        <p:spPr>
          <a:xfrm>
            <a:off x="2672617" y="2826614"/>
            <a:ext cx="19482533" cy="83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4000" b="1" dirty="0">
                <a:latin typeface="Avenir Next LT Pro" panose="020B0504020202020204" pitchFamily="34" charset="77"/>
              </a:rPr>
              <a:t>Mustache-Compatible</a:t>
            </a:r>
          </a:p>
          <a:p>
            <a:pPr marL="1980705" lvl="1" indent="-761810">
              <a:lnSpc>
                <a:spcPct val="150000"/>
              </a:lnSpc>
              <a:spcAft>
                <a:spcPts val="2400"/>
              </a:spcAft>
              <a:buFont typeface="Wingdings" pitchFamily="2" charset="2"/>
              <a:buChar char="§"/>
            </a:pPr>
            <a:r>
              <a:rPr lang="en-US" sz="3600" dirty="0">
                <a:latin typeface="Avenir Next LT Pro" panose="020B0504020202020204" pitchFamily="34" charset="77"/>
              </a:rPr>
              <a:t>Extension of Mustache</a:t>
            </a:r>
          </a:p>
          <a:p>
            <a:pPr marL="1980705" lvl="1" indent="-761810">
              <a:lnSpc>
                <a:spcPct val="150000"/>
              </a:lnSpc>
              <a:spcAft>
                <a:spcPts val="2400"/>
              </a:spcAft>
              <a:buFont typeface="Wingdings" pitchFamily="2" charset="2"/>
              <a:buChar char="§"/>
            </a:pPr>
            <a:r>
              <a:rPr lang="en-US" sz="3600" dirty="0">
                <a:latin typeface="Avenir Next LT Pro" panose="020B0504020202020204" pitchFamily="34" charset="77"/>
              </a:rPr>
              <a:t>Easy to swap out Mustache with Handlebars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4000" b="1" dirty="0">
                <a:latin typeface="Avenir Next LT Pro" panose="020B0504020202020204" pitchFamily="34" charset="77"/>
              </a:rPr>
              <a:t>Fast Execution</a:t>
            </a:r>
          </a:p>
          <a:p>
            <a:pPr marL="1980705" lvl="1" indent="-761810">
              <a:lnSpc>
                <a:spcPct val="150000"/>
              </a:lnSpc>
              <a:spcAft>
                <a:spcPts val="2400"/>
              </a:spcAft>
              <a:buFont typeface="Wingdings" pitchFamily="2" charset="2"/>
              <a:buChar char="§"/>
            </a:pPr>
            <a:r>
              <a:rPr lang="en-US" sz="3600" dirty="0">
                <a:latin typeface="Avenir Next LT Pro" panose="020B0504020202020204" pitchFamily="34" charset="77"/>
              </a:rPr>
              <a:t>“Handlebars compiles templates into JavaScript functions. This makes the template execution faster than most other template engines.” </a:t>
            </a:r>
            <a:r>
              <a:rPr lang="en-US" sz="3600" baseline="30000" dirty="0">
                <a:latin typeface="Avenir Next LT Pro" panose="020B0504020202020204" pitchFamily="34" charset="77"/>
              </a:rPr>
              <a:t>[2]</a:t>
            </a:r>
          </a:p>
          <a:p>
            <a:pPr marL="1980705" lvl="1" indent="-761810">
              <a:lnSpc>
                <a:spcPct val="150000"/>
              </a:lnSpc>
              <a:spcAft>
                <a:spcPts val="2400"/>
              </a:spcAft>
              <a:buFont typeface="Wingdings" pitchFamily="2" charset="2"/>
              <a:buChar char="§"/>
            </a:pPr>
            <a:r>
              <a:rPr lang="en-US" sz="3600" dirty="0">
                <a:latin typeface="Avenir Next LT Pro" panose="020B0504020202020204" pitchFamily="34" charset="77"/>
              </a:rPr>
              <a:t>“Handlebars templates compile into highly optimized functions that </a:t>
            </a:r>
            <a:br>
              <a:rPr lang="en-US" sz="3600" dirty="0">
                <a:latin typeface="Avenir Next LT Pro" panose="020B0504020202020204" pitchFamily="34" charset="77"/>
              </a:rPr>
            </a:br>
            <a:r>
              <a:rPr lang="en-US" sz="3600" dirty="0">
                <a:latin typeface="Avenir Next LT Pro" panose="020B0504020202020204" pitchFamily="34" charset="77"/>
              </a:rPr>
              <a:t>can quickly generate HTML” </a:t>
            </a:r>
            <a:r>
              <a:rPr lang="en-US" sz="3600" baseline="30000" dirty="0">
                <a:latin typeface="Avenir Next LT Pro" panose="020B0504020202020204" pitchFamily="34" charset="77"/>
              </a:rPr>
              <a:t>[3]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4B3E7-7042-D34E-B0CF-6C859F1129AF}"/>
              </a:ext>
            </a:extLst>
          </p:cNvPr>
          <p:cNvSpPr txBox="1"/>
          <p:nvPr/>
        </p:nvSpPr>
        <p:spPr>
          <a:xfrm>
            <a:off x="0" y="334786"/>
            <a:ext cx="24377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-300" dirty="0">
                <a:solidFill>
                  <a:srgbClr val="002C5C"/>
                </a:solidFill>
                <a:latin typeface="Avenir Next LT Pro" panose="020B0504020202020204" pitchFamily="34" charset="77"/>
              </a:rPr>
              <a:t>CLAIMS TO FAME</a:t>
            </a:r>
            <a:endParaRPr lang="en-US" sz="8000" b="1" spc="-300" dirty="0">
              <a:solidFill>
                <a:srgbClr val="0098CF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7642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F16C-517B-2C9A-561E-F8D6BCA7E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62E5A75C-EC83-8BB7-E5B4-C5318204D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2"/>
            <a:ext cx="24377650" cy="13712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40CA9-4658-BCFC-7556-46B002CF0332}"/>
              </a:ext>
            </a:extLst>
          </p:cNvPr>
          <p:cNvSpPr txBox="1"/>
          <p:nvPr/>
        </p:nvSpPr>
        <p:spPr>
          <a:xfrm>
            <a:off x="1570483" y="1627161"/>
            <a:ext cx="21236684" cy="944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spc="1200" dirty="0">
                <a:solidFill>
                  <a:srgbClr val="DBDBDB"/>
                </a:solidFill>
                <a:latin typeface="Avenir Next LT Pro Light" panose="020B0304020202020204" pitchFamily="34" charset="77"/>
                <a:cs typeface="Calibri Light" panose="020F0302020204030204" pitchFamily="34" charset="0"/>
              </a:rPr>
              <a:t>HOWEVER…</a:t>
            </a:r>
          </a:p>
          <a:p>
            <a:endParaRPr lang="en-US" sz="7196" dirty="0">
              <a:solidFill>
                <a:srgbClr val="DBDBDB"/>
              </a:solidFill>
              <a:latin typeface="Avenir Next LT Pro" panose="020B0504020202020204" pitchFamily="34" charset="77"/>
            </a:endParaRPr>
          </a:p>
          <a:p>
            <a:endParaRPr lang="en-US" sz="7196" dirty="0">
              <a:solidFill>
                <a:srgbClr val="DBDBDB"/>
              </a:solidFill>
              <a:latin typeface="Avenir Next LT Pro" panose="020B0504020202020204" pitchFamily="34" charset="77"/>
            </a:endParaRPr>
          </a:p>
          <a:p>
            <a:r>
              <a:rPr lang="en-US" sz="9598" b="1" spc="-300" dirty="0">
                <a:solidFill>
                  <a:srgbClr val="DBDBDB"/>
                </a:solidFill>
                <a:latin typeface="Avenir Next LT Pro" panose="020B0504020202020204" pitchFamily="34" charset="77"/>
                <a:cs typeface="Arial" panose="020B0604020202020204" pitchFamily="34" charset="0"/>
              </a:rPr>
              <a:t>“Handlebars is not good for fast (incremental) updates of the DOM, event-handling, frontend-backend communication.” </a:t>
            </a:r>
            <a:r>
              <a:rPr lang="en-US" sz="9598" b="1" spc="-300" baseline="30000" dirty="0">
                <a:solidFill>
                  <a:srgbClr val="DBDBDB"/>
                </a:solidFill>
                <a:latin typeface="Avenir Next LT Pro" panose="020B0504020202020204" pitchFamily="34" charset="77"/>
                <a:cs typeface="Arial" panose="020B0604020202020204" pitchFamily="34" charset="0"/>
              </a:rPr>
              <a:t>[2]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C6F7F2-29FA-B605-B9A8-258851F5A0DE}"/>
              </a:ext>
            </a:extLst>
          </p:cNvPr>
          <p:cNvCxnSpPr>
            <a:cxnSpLocks/>
          </p:cNvCxnSpPr>
          <p:nvPr/>
        </p:nvCxnSpPr>
        <p:spPr>
          <a:xfrm>
            <a:off x="1729787" y="3941779"/>
            <a:ext cx="8536431" cy="0"/>
          </a:xfrm>
          <a:prstGeom prst="line">
            <a:avLst/>
          </a:prstGeom>
          <a:ln w="19050">
            <a:solidFill>
              <a:srgbClr val="DBDBD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599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7BED0-8AAA-51AC-794F-2F04C7554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4CEFACA-8337-B7D9-3206-345C51D99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46" y="-73221"/>
            <a:ext cx="24510996" cy="137874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A87079-340A-AD1E-9D2B-E8D8D9E53C00}"/>
              </a:ext>
            </a:extLst>
          </p:cNvPr>
          <p:cNvSpPr/>
          <p:nvPr/>
        </p:nvSpPr>
        <p:spPr>
          <a:xfrm>
            <a:off x="2480426" y="687406"/>
            <a:ext cx="19416798" cy="12323608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/>
            <a:r>
              <a:rPr lang="en-US" sz="15996" b="1" spc="-600" dirty="0">
                <a:solidFill>
                  <a:srgbClr val="002C5C"/>
                </a:solidFill>
                <a:latin typeface="Avenir Next LT Pro" panose="020B0504020202020204" pitchFamily="34" charset="77"/>
                <a:cs typeface="Arial" panose="020B0604020202020204" pitchFamily="34" charset="0"/>
              </a:rPr>
              <a:t>HANDLEBARS</a:t>
            </a:r>
          </a:p>
          <a:p>
            <a:pPr algn="ctr"/>
            <a:r>
              <a:rPr lang="en-US" sz="5599" spc="1200" dirty="0">
                <a:solidFill>
                  <a:srgbClr val="002C5C"/>
                </a:solidFill>
                <a:latin typeface="Avenir Next LT Pro" panose="020B0504020202020204" pitchFamily="34" charset="77"/>
                <a:cs typeface="Calibri Light" panose="020F0302020204030204" pitchFamily="34" charset="0"/>
              </a:rPr>
              <a:t>LANGUAGE INTRODUCTION</a:t>
            </a:r>
          </a:p>
        </p:txBody>
      </p:sp>
    </p:spTree>
    <p:extLst>
      <p:ext uri="{BB962C8B-B14F-4D97-AF65-F5344CB8AC3E}">
        <p14:creationId xmlns:p14="http://schemas.microsoft.com/office/powerpoint/2010/main" val="2482622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7D4459BA-2287-EF40-A560-A9B935483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86"/>
            <a:ext cx="24380825" cy="1371421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407871" y="1747030"/>
            <a:ext cx="9590959" cy="1107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598" b="1" spc="600" dirty="0">
                <a:solidFill>
                  <a:srgbClr val="002D5E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EXPRESSION TYPES</a:t>
            </a:r>
            <a:endParaRPr lang="en-US" sz="9598" b="1" spc="600" dirty="0">
              <a:solidFill>
                <a:srgbClr val="002D5E"/>
              </a:solidFill>
              <a:latin typeface="Avenir Next LT Pro" panose="020B0504020202020204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2F538F-58F5-7149-8913-FA75A98B6016}"/>
              </a:ext>
            </a:extLst>
          </p:cNvPr>
          <p:cNvSpPr/>
          <p:nvPr/>
        </p:nvSpPr>
        <p:spPr>
          <a:xfrm>
            <a:off x="1692605" y="4906880"/>
            <a:ext cx="10279666" cy="304874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 LT Pro" panose="020B0504020202020204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E2E891-22FA-3B45-95D9-A33F83CECF51}"/>
              </a:ext>
            </a:extLst>
          </p:cNvPr>
          <p:cNvSpPr/>
          <p:nvPr/>
        </p:nvSpPr>
        <p:spPr>
          <a:xfrm>
            <a:off x="1692605" y="4202889"/>
            <a:ext cx="10279666" cy="703989"/>
          </a:xfrm>
          <a:prstGeom prst="rect">
            <a:avLst/>
          </a:prstGeom>
          <a:solidFill>
            <a:srgbClr val="002D5E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venir Next LT Pro" panose="020B05040202020202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027316-D3E5-3948-88CA-A6DF1AD393E8}"/>
              </a:ext>
            </a:extLst>
          </p:cNvPr>
          <p:cNvSpPr txBox="1"/>
          <p:nvPr/>
        </p:nvSpPr>
        <p:spPr>
          <a:xfrm>
            <a:off x="4773478" y="4331752"/>
            <a:ext cx="4110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600" dirty="0">
                <a:solidFill>
                  <a:schemeClr val="bg1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SIMPLE EXRESSIONS</a:t>
            </a:r>
            <a:endParaRPr lang="en-US" b="1" spc="600" dirty="0">
              <a:solidFill>
                <a:schemeClr val="bg1"/>
              </a:solidFill>
              <a:latin typeface="Avenir Next LT Pro" panose="020B0504020202020204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EDCF28-61C5-BC49-957A-91B99B6971E4}"/>
              </a:ext>
            </a:extLst>
          </p:cNvPr>
          <p:cNvSpPr/>
          <p:nvPr/>
        </p:nvSpPr>
        <p:spPr>
          <a:xfrm>
            <a:off x="12380305" y="4906880"/>
            <a:ext cx="10279666" cy="304874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 LT Pro" panose="020B0504020202020204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6B231-3A87-524D-8532-F1C279973247}"/>
              </a:ext>
            </a:extLst>
          </p:cNvPr>
          <p:cNvSpPr/>
          <p:nvPr/>
        </p:nvSpPr>
        <p:spPr>
          <a:xfrm>
            <a:off x="12380305" y="4202889"/>
            <a:ext cx="10279666" cy="703989"/>
          </a:xfrm>
          <a:prstGeom prst="rect">
            <a:avLst/>
          </a:prstGeom>
          <a:solidFill>
            <a:srgbClr val="002D5E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venir Next LT Pro" panose="020B0504020202020204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38FC35-FC36-E94D-829F-6D915B9B97FE}"/>
              </a:ext>
            </a:extLst>
          </p:cNvPr>
          <p:cNvSpPr txBox="1"/>
          <p:nvPr/>
        </p:nvSpPr>
        <p:spPr>
          <a:xfrm>
            <a:off x="15943680" y="4331752"/>
            <a:ext cx="3145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600" dirty="0">
                <a:solidFill>
                  <a:schemeClr val="bg1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BASIC HELPERS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FB4C08-A364-754E-A799-27DC731CA6A5}"/>
              </a:ext>
            </a:extLst>
          </p:cNvPr>
          <p:cNvSpPr/>
          <p:nvPr/>
        </p:nvSpPr>
        <p:spPr>
          <a:xfrm>
            <a:off x="1692605" y="9011921"/>
            <a:ext cx="10279666" cy="304874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 LT Pro" panose="020B0504020202020204" pitchFamily="34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5654DC-7158-4A43-AC20-6A4971AE5CA3}"/>
              </a:ext>
            </a:extLst>
          </p:cNvPr>
          <p:cNvSpPr/>
          <p:nvPr/>
        </p:nvSpPr>
        <p:spPr>
          <a:xfrm>
            <a:off x="1692605" y="8307932"/>
            <a:ext cx="10279666" cy="703989"/>
          </a:xfrm>
          <a:prstGeom prst="rect">
            <a:avLst/>
          </a:prstGeom>
          <a:solidFill>
            <a:srgbClr val="002D5E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venir Next LT Pro" panose="020B0504020202020204" pitchFamily="34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F4B2DB-2FDE-3C4E-A03D-EB5BCF274E2F}"/>
              </a:ext>
            </a:extLst>
          </p:cNvPr>
          <p:cNvSpPr txBox="1"/>
          <p:nvPr/>
        </p:nvSpPr>
        <p:spPr>
          <a:xfrm>
            <a:off x="5204459" y="8436793"/>
            <a:ext cx="324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600" dirty="0">
                <a:solidFill>
                  <a:schemeClr val="bg1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BLOCK HELPERS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0BC1E7-E0D7-DA48-917A-D6AE3420FB07}"/>
              </a:ext>
            </a:extLst>
          </p:cNvPr>
          <p:cNvSpPr/>
          <p:nvPr/>
        </p:nvSpPr>
        <p:spPr>
          <a:xfrm>
            <a:off x="12380305" y="9011921"/>
            <a:ext cx="10279666" cy="304874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 LT Pro" panose="020B0504020202020204" pitchFamily="34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E62D57-3655-1C44-A8C7-537B14BB9513}"/>
              </a:ext>
            </a:extLst>
          </p:cNvPr>
          <p:cNvSpPr/>
          <p:nvPr/>
        </p:nvSpPr>
        <p:spPr>
          <a:xfrm>
            <a:off x="12380305" y="8307932"/>
            <a:ext cx="10279666" cy="703989"/>
          </a:xfrm>
          <a:prstGeom prst="rect">
            <a:avLst/>
          </a:prstGeom>
          <a:solidFill>
            <a:srgbClr val="002D5E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venir Next LT Pro" panose="020B0504020202020204" pitchFamily="34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42AE31-6E42-AD4B-99B7-0BDBC4AEA760}"/>
              </a:ext>
            </a:extLst>
          </p:cNvPr>
          <p:cNvSpPr txBox="1"/>
          <p:nvPr/>
        </p:nvSpPr>
        <p:spPr>
          <a:xfrm>
            <a:off x="16512391" y="8436793"/>
            <a:ext cx="2007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600" dirty="0">
                <a:solidFill>
                  <a:schemeClr val="bg1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PARTIALS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B68C18-A77F-E501-BD7C-315163F856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754"/>
          <a:stretch>
            <a:fillRect/>
          </a:stretch>
        </p:blipFill>
        <p:spPr>
          <a:xfrm>
            <a:off x="3624896" y="5325394"/>
            <a:ext cx="6407573" cy="2211714"/>
          </a:xfrm>
          <a:prstGeom prst="rect">
            <a:avLst/>
          </a:prstGeom>
          <a:ln w="9525">
            <a:solidFill>
              <a:schemeClr val="tx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7BA673-E902-B5B3-7E56-36B76C3E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075"/>
          <a:stretch>
            <a:fillRect/>
          </a:stretch>
        </p:blipFill>
        <p:spPr>
          <a:xfrm>
            <a:off x="14158699" y="5380622"/>
            <a:ext cx="6715368" cy="2101257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1754D1-AFD0-F56A-0768-C291474068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0492" b="27394"/>
          <a:stretch>
            <a:fillRect/>
          </a:stretch>
        </p:blipFill>
        <p:spPr>
          <a:xfrm>
            <a:off x="4151180" y="9391715"/>
            <a:ext cx="5355003" cy="228915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AE55CE-E7F2-4543-B2E8-F279961AF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4814" y="9504937"/>
            <a:ext cx="6923138" cy="206271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588897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7D4459BA-2287-EF40-A560-A9B935483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86"/>
            <a:ext cx="24380825" cy="1371421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49212" y="1143916"/>
            <a:ext cx="10740441" cy="1107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598" b="1" spc="600" dirty="0">
                <a:solidFill>
                  <a:srgbClr val="002D5E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SIMPLE EXPRESSIONS</a:t>
            </a:r>
            <a:endParaRPr lang="en-US" sz="9598" b="1" spc="600" dirty="0">
              <a:solidFill>
                <a:srgbClr val="002D5E"/>
              </a:solidFill>
              <a:latin typeface="Avenir Next LT Pro" panose="020B0504020202020204" pitchFamily="34" charset="77"/>
              <a:ea typeface="Montserrat" charset="0"/>
              <a:cs typeface="Montserrat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FC122-8BEC-A108-3158-9542F70FA4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71357" r="-71362"/>
          <a:stretch>
            <a:fillRect/>
          </a:stretch>
        </p:blipFill>
        <p:spPr>
          <a:xfrm>
            <a:off x="1849212" y="8003710"/>
            <a:ext cx="11553502" cy="5277780"/>
          </a:xfrm>
          <a:prstGeom prst="rect">
            <a:avLst/>
          </a:prstGeom>
          <a:solidFill>
            <a:srgbClr val="F6F6F7"/>
          </a:solidFill>
          <a:ln>
            <a:solidFill>
              <a:schemeClr val="tx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07543E-3151-80CE-A4FD-8A0A821AE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212" y="2838511"/>
            <a:ext cx="11553502" cy="473069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5C4F1E-E20D-29FB-DCA6-EE3C700CBB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1805" b="-1"/>
          <a:stretch>
            <a:fillRect/>
          </a:stretch>
        </p:blipFill>
        <p:spPr>
          <a:xfrm>
            <a:off x="18047816" y="5032364"/>
            <a:ext cx="4760022" cy="5002646"/>
          </a:xfrm>
          <a:prstGeom prst="rect">
            <a:avLst/>
          </a:prstGeom>
          <a:solidFill>
            <a:srgbClr val="F6F6F7"/>
          </a:solidFill>
          <a:ln>
            <a:solidFill>
              <a:schemeClr val="tx2"/>
            </a:solidFill>
          </a:ln>
        </p:spPr>
      </p:pic>
      <p:sp>
        <p:nvSpPr>
          <p:cNvPr id="34" name="Right Brace 33">
            <a:extLst>
              <a:ext uri="{FF2B5EF4-FFF2-40B4-BE49-F238E27FC236}">
                <a16:creationId xmlns:a16="http://schemas.microsoft.com/office/drawing/2014/main" id="{59ADF961-7B0A-96E2-107B-64C2A3CC86D6}"/>
              </a:ext>
            </a:extLst>
          </p:cNvPr>
          <p:cNvSpPr/>
          <p:nvPr/>
        </p:nvSpPr>
        <p:spPr>
          <a:xfrm>
            <a:off x="14655800" y="4648200"/>
            <a:ext cx="2108200" cy="6426200"/>
          </a:xfrm>
          <a:prstGeom prst="rightBrace">
            <a:avLst>
              <a:gd name="adj1" fmla="val 57731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0E087A-DC5C-7BD6-8D20-695E5A4FBA83}"/>
              </a:ext>
            </a:extLst>
          </p:cNvPr>
          <p:cNvSpPr txBox="1"/>
          <p:nvPr/>
        </p:nvSpPr>
        <p:spPr>
          <a:xfrm>
            <a:off x="11681217" y="2838511"/>
            <a:ext cx="172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90" dirty="0">
                <a:solidFill>
                  <a:srgbClr val="002D5E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template</a:t>
            </a:r>
            <a:endParaRPr lang="en-US" sz="4000" b="1" spc="190" dirty="0">
              <a:solidFill>
                <a:srgbClr val="002D5E"/>
              </a:solidFill>
              <a:latin typeface="Avenir Next LT Pro" panose="020B0504020202020204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31EF9-C286-CE50-8F56-7BAD8E289C7C}"/>
              </a:ext>
            </a:extLst>
          </p:cNvPr>
          <p:cNvSpPr txBox="1"/>
          <p:nvPr/>
        </p:nvSpPr>
        <p:spPr>
          <a:xfrm>
            <a:off x="12264838" y="8003710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90" dirty="0">
                <a:solidFill>
                  <a:srgbClr val="002D5E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input</a:t>
            </a:r>
            <a:endParaRPr lang="en-US" sz="4000" b="1" spc="190" dirty="0">
              <a:solidFill>
                <a:srgbClr val="002D5E"/>
              </a:solidFill>
              <a:latin typeface="Avenir Next LT Pro" panose="020B0504020202020204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B045F-3371-7994-31C4-C683E9AC6157}"/>
              </a:ext>
            </a:extLst>
          </p:cNvPr>
          <p:cNvSpPr txBox="1"/>
          <p:nvPr/>
        </p:nvSpPr>
        <p:spPr>
          <a:xfrm>
            <a:off x="21469704" y="5032364"/>
            <a:ext cx="133273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spc="190" dirty="0">
                <a:solidFill>
                  <a:srgbClr val="002D5E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output</a:t>
            </a:r>
            <a:endParaRPr lang="en-US" sz="4000" b="1" spc="190" dirty="0">
              <a:solidFill>
                <a:srgbClr val="002D5E"/>
              </a:solidFill>
              <a:latin typeface="Avenir Next LT Pro" panose="020B0504020202020204" pitchFamily="34" charset="77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883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6128E-CF26-27CF-D2BA-84A3EBC26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248EA7CA-CE7A-5973-275A-F50F84AC6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86"/>
            <a:ext cx="24380825" cy="137142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4527168-2DAA-79BD-EB56-25E408607054}"/>
              </a:ext>
            </a:extLst>
          </p:cNvPr>
          <p:cNvSpPr txBox="1"/>
          <p:nvPr/>
        </p:nvSpPr>
        <p:spPr>
          <a:xfrm>
            <a:off x="1849212" y="1148420"/>
            <a:ext cx="7654660" cy="1107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598" b="1" spc="600" dirty="0">
                <a:solidFill>
                  <a:srgbClr val="002D5E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BASIC HELPERS</a:t>
            </a:r>
            <a:endParaRPr lang="en-US" sz="9598" b="1" spc="600" dirty="0">
              <a:solidFill>
                <a:srgbClr val="002D5E"/>
              </a:solidFill>
              <a:latin typeface="Avenir Next LT Pro" panose="020B0504020202020204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0055CCD4-87D2-575C-8807-D2EB79D7E792}"/>
              </a:ext>
            </a:extLst>
          </p:cNvPr>
          <p:cNvSpPr/>
          <p:nvPr/>
        </p:nvSpPr>
        <p:spPr>
          <a:xfrm>
            <a:off x="14655800" y="4648200"/>
            <a:ext cx="2108200" cy="6426200"/>
          </a:xfrm>
          <a:prstGeom prst="rightBrace">
            <a:avLst>
              <a:gd name="adj1" fmla="val 57731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772C8-FDF4-DDAD-74EF-A64111BC4F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-41254"/>
          <a:stretch>
            <a:fillRect/>
          </a:stretch>
        </p:blipFill>
        <p:spPr>
          <a:xfrm>
            <a:off x="1849212" y="2707495"/>
            <a:ext cx="11768107" cy="3413905"/>
          </a:xfrm>
          <a:prstGeom prst="rect">
            <a:avLst/>
          </a:prstGeom>
          <a:solidFill>
            <a:srgbClr val="F6F6F7"/>
          </a:solidFill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99CCE-93FF-E9E9-A56A-62C76F504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212" y="6656901"/>
            <a:ext cx="11768107" cy="322600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6ACBC9-4204-D90F-3913-523404D98D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r="-13816"/>
          <a:stretch>
            <a:fillRect/>
          </a:stretch>
        </p:blipFill>
        <p:spPr>
          <a:xfrm>
            <a:off x="1849211" y="10522205"/>
            <a:ext cx="11768107" cy="2045375"/>
          </a:xfrm>
          <a:prstGeom prst="rect">
            <a:avLst/>
          </a:prstGeom>
          <a:solidFill>
            <a:srgbClr val="F6F6F7"/>
          </a:solidFill>
          <a:ln>
            <a:solidFill>
              <a:schemeClr val="tx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072DC-815B-8959-FDCF-42F33BD2B60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8082" b="1"/>
          <a:stretch>
            <a:fillRect/>
          </a:stretch>
        </p:blipFill>
        <p:spPr>
          <a:xfrm>
            <a:off x="17802481" y="5932967"/>
            <a:ext cx="5380908" cy="3668233"/>
          </a:xfrm>
          <a:prstGeom prst="rect">
            <a:avLst/>
          </a:prstGeom>
          <a:solidFill>
            <a:srgbClr val="F6F6F7"/>
          </a:solidFill>
          <a:ln>
            <a:solidFill>
              <a:schemeClr val="tx2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0A5BBC-82FF-1C4C-4927-4E6271EB0277}"/>
              </a:ext>
            </a:extLst>
          </p:cNvPr>
          <p:cNvSpPr txBox="1"/>
          <p:nvPr/>
        </p:nvSpPr>
        <p:spPr>
          <a:xfrm>
            <a:off x="11872602" y="2732186"/>
            <a:ext cx="172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90" dirty="0">
                <a:solidFill>
                  <a:srgbClr val="002D5E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template</a:t>
            </a:r>
            <a:endParaRPr lang="en-US" sz="4000" b="1" spc="190" dirty="0">
              <a:solidFill>
                <a:srgbClr val="002D5E"/>
              </a:solidFill>
              <a:latin typeface="Avenir Next LT Pro" panose="020B0504020202020204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657F6-3172-F6B2-8B8D-939F4F3DB32D}"/>
              </a:ext>
            </a:extLst>
          </p:cNvPr>
          <p:cNvSpPr txBox="1"/>
          <p:nvPr/>
        </p:nvSpPr>
        <p:spPr>
          <a:xfrm>
            <a:off x="12106962" y="6648507"/>
            <a:ext cx="1472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90" dirty="0">
                <a:solidFill>
                  <a:srgbClr val="002D5E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helpers</a:t>
            </a:r>
            <a:endParaRPr lang="en-US" sz="4000" b="1" spc="190" dirty="0">
              <a:solidFill>
                <a:srgbClr val="002D5E"/>
              </a:solidFill>
              <a:latin typeface="Avenir Next LT Pro" panose="020B0504020202020204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BEBFD-42E7-E555-C5F5-D403427F6352}"/>
              </a:ext>
            </a:extLst>
          </p:cNvPr>
          <p:cNvSpPr txBox="1"/>
          <p:nvPr/>
        </p:nvSpPr>
        <p:spPr>
          <a:xfrm>
            <a:off x="12510334" y="10543563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90" dirty="0">
                <a:solidFill>
                  <a:srgbClr val="002D5E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input</a:t>
            </a:r>
            <a:endParaRPr lang="en-US" sz="4000" b="1" spc="190" dirty="0">
              <a:solidFill>
                <a:srgbClr val="002D5E"/>
              </a:solidFill>
              <a:latin typeface="Avenir Next LT Pro" panose="020B0504020202020204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28AFCC-57E2-309C-E384-963939D584C8}"/>
              </a:ext>
            </a:extLst>
          </p:cNvPr>
          <p:cNvSpPr txBox="1"/>
          <p:nvPr/>
        </p:nvSpPr>
        <p:spPr>
          <a:xfrm>
            <a:off x="21852474" y="5925496"/>
            <a:ext cx="133273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spc="190" dirty="0">
                <a:solidFill>
                  <a:srgbClr val="002D5E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output</a:t>
            </a:r>
            <a:endParaRPr lang="en-US" sz="4000" b="1" spc="190" dirty="0">
              <a:solidFill>
                <a:srgbClr val="002D5E"/>
              </a:solidFill>
              <a:latin typeface="Avenir Next LT Pro" panose="020B0504020202020204" pitchFamily="34" charset="77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108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52375-5D79-7EB3-D8A5-72B916D7E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4FB5BBBC-509D-40B5-D04F-786C360FA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86"/>
            <a:ext cx="24380825" cy="137142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4F53315-CC03-633B-9EC7-E52E528FDA3D}"/>
              </a:ext>
            </a:extLst>
          </p:cNvPr>
          <p:cNvSpPr txBox="1"/>
          <p:nvPr/>
        </p:nvSpPr>
        <p:spPr>
          <a:xfrm>
            <a:off x="1677018" y="1148420"/>
            <a:ext cx="7999049" cy="1107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598" b="1" spc="600" dirty="0">
                <a:solidFill>
                  <a:srgbClr val="002D5E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BLOCK HELPERS</a:t>
            </a:r>
            <a:endParaRPr lang="en-US" sz="9598" b="1" spc="600" dirty="0">
              <a:solidFill>
                <a:srgbClr val="002D5E"/>
              </a:solidFill>
              <a:latin typeface="Avenir Next LT Pro" panose="020B0504020202020204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5079F736-A4A4-DD02-FCCB-2EC81C5842BB}"/>
              </a:ext>
            </a:extLst>
          </p:cNvPr>
          <p:cNvSpPr/>
          <p:nvPr/>
        </p:nvSpPr>
        <p:spPr>
          <a:xfrm>
            <a:off x="14655800" y="4648200"/>
            <a:ext cx="2108200" cy="6426200"/>
          </a:xfrm>
          <a:prstGeom prst="rightBrace">
            <a:avLst>
              <a:gd name="adj1" fmla="val 57731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D3A9D-D501-730D-2AA2-B3DBD6DD33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" r="-50663"/>
          <a:stretch>
            <a:fillRect/>
          </a:stretch>
        </p:blipFill>
        <p:spPr>
          <a:xfrm>
            <a:off x="1849212" y="3117392"/>
            <a:ext cx="11768108" cy="4147008"/>
          </a:xfrm>
          <a:prstGeom prst="rect">
            <a:avLst/>
          </a:prstGeom>
          <a:solidFill>
            <a:srgbClr val="F6F6F7"/>
          </a:solidFill>
          <a:ln>
            <a:solidFill>
              <a:schemeClr val="tx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A480D1-5998-55D1-EFF5-23A0A83010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74997"/>
          <a:stretch>
            <a:fillRect/>
          </a:stretch>
        </p:blipFill>
        <p:spPr>
          <a:xfrm>
            <a:off x="1849212" y="8057692"/>
            <a:ext cx="11768107" cy="4394201"/>
          </a:xfrm>
          <a:prstGeom prst="rect">
            <a:avLst/>
          </a:prstGeom>
          <a:solidFill>
            <a:srgbClr val="F6F6F7"/>
          </a:solidFill>
          <a:ln>
            <a:solidFill>
              <a:schemeClr val="tx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AA226D-B38B-5D7E-5E7E-5773F49630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4278"/>
          <a:stretch>
            <a:fillRect/>
          </a:stretch>
        </p:blipFill>
        <p:spPr>
          <a:xfrm>
            <a:off x="17802480" y="6081824"/>
            <a:ext cx="4945993" cy="3000182"/>
          </a:xfrm>
          <a:prstGeom prst="rect">
            <a:avLst/>
          </a:prstGeom>
          <a:solidFill>
            <a:srgbClr val="F6F6F7"/>
          </a:solidFill>
          <a:ln>
            <a:solidFill>
              <a:schemeClr val="tx2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CDAC7E-5DB9-4A40-28D4-5C11C6D9467F}"/>
              </a:ext>
            </a:extLst>
          </p:cNvPr>
          <p:cNvSpPr txBox="1"/>
          <p:nvPr/>
        </p:nvSpPr>
        <p:spPr>
          <a:xfrm>
            <a:off x="11893867" y="3136221"/>
            <a:ext cx="172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90" dirty="0">
                <a:solidFill>
                  <a:srgbClr val="002D5E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template</a:t>
            </a:r>
            <a:endParaRPr lang="en-US" sz="4000" b="1" spc="190" dirty="0">
              <a:solidFill>
                <a:srgbClr val="002D5E"/>
              </a:solidFill>
              <a:latin typeface="Avenir Next LT Pro" panose="020B0504020202020204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697DE-72F0-D447-102A-E92F36AAA167}"/>
              </a:ext>
            </a:extLst>
          </p:cNvPr>
          <p:cNvSpPr txBox="1"/>
          <p:nvPr/>
        </p:nvSpPr>
        <p:spPr>
          <a:xfrm>
            <a:off x="12531153" y="8052006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90" dirty="0">
                <a:solidFill>
                  <a:srgbClr val="002D5E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input</a:t>
            </a:r>
            <a:endParaRPr lang="en-US" sz="4000" b="1" spc="190" dirty="0">
              <a:solidFill>
                <a:srgbClr val="002D5E"/>
              </a:solidFill>
              <a:latin typeface="Avenir Next LT Pro" panose="020B0504020202020204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5295A-FBDF-44AB-723E-BC438CF35E27}"/>
              </a:ext>
            </a:extLst>
          </p:cNvPr>
          <p:cNvSpPr txBox="1"/>
          <p:nvPr/>
        </p:nvSpPr>
        <p:spPr>
          <a:xfrm>
            <a:off x="21427174" y="6074351"/>
            <a:ext cx="133273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spc="190" dirty="0">
                <a:solidFill>
                  <a:srgbClr val="002D5E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output</a:t>
            </a:r>
            <a:endParaRPr lang="en-US" sz="4000" b="1" spc="190" dirty="0">
              <a:solidFill>
                <a:srgbClr val="002D5E"/>
              </a:solidFill>
              <a:latin typeface="Avenir Next LT Pro" panose="020B0504020202020204" pitchFamily="34" charset="77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641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A5178-B8DE-EB4F-0F71-EC28AEBA7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59E98C22-B5E4-E0C5-BB0B-F64ACE6C4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86"/>
            <a:ext cx="24380825" cy="137142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B49EA8-378E-DD25-95D2-B112DE7D741E}"/>
              </a:ext>
            </a:extLst>
          </p:cNvPr>
          <p:cNvSpPr txBox="1"/>
          <p:nvPr/>
        </p:nvSpPr>
        <p:spPr>
          <a:xfrm>
            <a:off x="1849212" y="1148420"/>
            <a:ext cx="4783425" cy="1107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598" b="1" spc="600" dirty="0">
                <a:solidFill>
                  <a:srgbClr val="002D5E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PARTIALS</a:t>
            </a:r>
            <a:endParaRPr lang="en-US" sz="9598" b="1" spc="600" dirty="0">
              <a:solidFill>
                <a:srgbClr val="002D5E"/>
              </a:solidFill>
              <a:latin typeface="Avenir Next LT Pro" panose="020B0504020202020204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F9E179C5-DF80-A40F-DDEF-927B4CEC1EEB}"/>
              </a:ext>
            </a:extLst>
          </p:cNvPr>
          <p:cNvSpPr/>
          <p:nvPr/>
        </p:nvSpPr>
        <p:spPr>
          <a:xfrm>
            <a:off x="14655800" y="4648200"/>
            <a:ext cx="2108200" cy="6426200"/>
          </a:xfrm>
          <a:prstGeom prst="rightBrace">
            <a:avLst>
              <a:gd name="adj1" fmla="val 57731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37BBF-CE6C-9539-40CC-3FF1CF9DB4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53752"/>
          <a:stretch>
            <a:fillRect/>
          </a:stretch>
        </p:blipFill>
        <p:spPr>
          <a:xfrm>
            <a:off x="1849212" y="2895393"/>
            <a:ext cx="11768106" cy="3122211"/>
          </a:xfrm>
          <a:prstGeom prst="rect">
            <a:avLst/>
          </a:prstGeom>
          <a:solidFill>
            <a:srgbClr val="F6F6F7"/>
          </a:solidFill>
          <a:ln>
            <a:solidFill>
              <a:schemeClr val="tx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9F84A-F033-3316-8203-37ACDC4E29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22423"/>
          <a:stretch>
            <a:fillRect/>
          </a:stretch>
        </p:blipFill>
        <p:spPr>
          <a:xfrm>
            <a:off x="1849211" y="6656901"/>
            <a:ext cx="11768106" cy="1203701"/>
          </a:xfrm>
          <a:prstGeom prst="rect">
            <a:avLst/>
          </a:prstGeom>
          <a:solidFill>
            <a:srgbClr val="F6F6F7"/>
          </a:solidFill>
          <a:ln>
            <a:solidFill>
              <a:schemeClr val="tx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BDF1C-60B2-443C-9998-9DF7E8D8A6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-114454"/>
          <a:stretch>
            <a:fillRect/>
          </a:stretch>
        </p:blipFill>
        <p:spPr>
          <a:xfrm>
            <a:off x="1849212" y="8454290"/>
            <a:ext cx="11768106" cy="4626710"/>
          </a:xfrm>
          <a:prstGeom prst="rect">
            <a:avLst/>
          </a:prstGeom>
          <a:solidFill>
            <a:srgbClr val="F6F6F7"/>
          </a:solidFill>
          <a:ln>
            <a:solidFill>
              <a:schemeClr val="tx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930D51-711F-854B-9699-D432B85AB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12539" y="6194753"/>
            <a:ext cx="5552828" cy="333169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A7B358-C1B5-59AE-FA4A-BB237523D6C9}"/>
              </a:ext>
            </a:extLst>
          </p:cNvPr>
          <p:cNvSpPr txBox="1"/>
          <p:nvPr/>
        </p:nvSpPr>
        <p:spPr>
          <a:xfrm>
            <a:off x="11893867" y="2902306"/>
            <a:ext cx="172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90" dirty="0">
                <a:solidFill>
                  <a:srgbClr val="002D5E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template</a:t>
            </a:r>
            <a:endParaRPr lang="en-US" sz="4000" b="1" spc="190" dirty="0">
              <a:solidFill>
                <a:srgbClr val="002D5E"/>
              </a:solidFill>
              <a:latin typeface="Avenir Next LT Pro" panose="020B0504020202020204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ED529-A561-5A54-4054-9AC2B39DAD94}"/>
              </a:ext>
            </a:extLst>
          </p:cNvPr>
          <p:cNvSpPr txBox="1"/>
          <p:nvPr/>
        </p:nvSpPr>
        <p:spPr>
          <a:xfrm>
            <a:off x="12288917" y="6627244"/>
            <a:ext cx="1321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90" dirty="0">
                <a:solidFill>
                  <a:srgbClr val="002D5E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partial</a:t>
            </a:r>
            <a:endParaRPr lang="en-US" sz="4000" b="1" spc="190" dirty="0">
              <a:solidFill>
                <a:srgbClr val="002D5E"/>
              </a:solidFill>
              <a:latin typeface="Avenir Next LT Pro" panose="020B0504020202020204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05203-03D4-DE2E-2F6F-B208C7DA335E}"/>
              </a:ext>
            </a:extLst>
          </p:cNvPr>
          <p:cNvSpPr txBox="1"/>
          <p:nvPr/>
        </p:nvSpPr>
        <p:spPr>
          <a:xfrm>
            <a:off x="12492168" y="8459587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90" dirty="0">
                <a:solidFill>
                  <a:srgbClr val="002D5E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input</a:t>
            </a:r>
            <a:endParaRPr lang="en-US" sz="4000" b="1" spc="190" dirty="0">
              <a:solidFill>
                <a:srgbClr val="002D5E"/>
              </a:solidFill>
              <a:latin typeface="Avenir Next LT Pro" panose="020B0504020202020204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255FC-6A1C-D373-83B4-59F5F83DD63F}"/>
              </a:ext>
            </a:extLst>
          </p:cNvPr>
          <p:cNvSpPr txBox="1"/>
          <p:nvPr/>
        </p:nvSpPr>
        <p:spPr>
          <a:xfrm>
            <a:off x="21916269" y="6159413"/>
            <a:ext cx="133273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spc="190" dirty="0">
                <a:solidFill>
                  <a:srgbClr val="002D5E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output</a:t>
            </a:r>
            <a:endParaRPr lang="en-US" sz="4000" b="1" spc="190" dirty="0">
              <a:solidFill>
                <a:srgbClr val="002D5E"/>
              </a:solidFill>
              <a:latin typeface="Avenir Next LT Pro" panose="020B0504020202020204" pitchFamily="34" charset="77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85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electronics, keyboard, dark&#10;&#10;Description automatically generated">
            <a:extLst>
              <a:ext uri="{FF2B5EF4-FFF2-40B4-BE49-F238E27FC236}">
                <a16:creationId xmlns:a16="http://schemas.microsoft.com/office/drawing/2014/main" id="{63BB4644-CE0C-4F4E-A455-AB25DA825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6"/>
            <a:ext cx="24377650" cy="13712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4F509C-A242-0C4B-9E1F-D058416FDC43}"/>
              </a:ext>
            </a:extLst>
          </p:cNvPr>
          <p:cNvSpPr txBox="1"/>
          <p:nvPr/>
        </p:nvSpPr>
        <p:spPr>
          <a:xfrm>
            <a:off x="1087737" y="621939"/>
            <a:ext cx="22148175" cy="253152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7998" b="1" spc="1200" dirty="0">
                <a:solidFill>
                  <a:srgbClr val="E6E9EE"/>
                </a:solidFill>
                <a:latin typeface="Avenir Next LT Pro" panose="020B0504020202020204" pitchFamily="34" charset="77"/>
                <a:cs typeface="Calibri Light" panose="020F0302020204030204" pitchFamily="34" charset="0"/>
              </a:rPr>
              <a:t>BIO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1B403CA-8174-C95B-BB00-C1A74B21534B}"/>
              </a:ext>
            </a:extLst>
          </p:cNvPr>
          <p:cNvSpPr/>
          <p:nvPr/>
        </p:nvSpPr>
        <p:spPr>
          <a:xfrm>
            <a:off x="1087737" y="3773629"/>
            <a:ext cx="22148175" cy="1938463"/>
          </a:xfrm>
          <a:prstGeom prst="roundRect">
            <a:avLst/>
          </a:prstGeom>
          <a:solidFill>
            <a:schemeClr val="tx2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91440" rIns="914400" bIns="91440" rtlCol="0" anchor="ctr"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200" dirty="0">
                <a:solidFill>
                  <a:srgbClr val="DBDBDB"/>
                </a:solidFill>
                <a:latin typeface="Avenir Next LT Pro" panose="020B0504020202020204" pitchFamily="34" charset="77"/>
              </a:rPr>
              <a:t>Senior at BYU, studying Computer Science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2319EC9-DCDE-4EA1-9261-21D9D630C510}"/>
              </a:ext>
            </a:extLst>
          </p:cNvPr>
          <p:cNvSpPr/>
          <p:nvPr/>
        </p:nvSpPr>
        <p:spPr>
          <a:xfrm>
            <a:off x="1087737" y="5863686"/>
            <a:ext cx="22148175" cy="1938463"/>
          </a:xfrm>
          <a:prstGeom prst="roundRect">
            <a:avLst/>
          </a:prstGeom>
          <a:solidFill>
            <a:schemeClr val="tx2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91440" rIns="914400" bIns="91440" rtlCol="0" anchor="ctr"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200" dirty="0">
                <a:solidFill>
                  <a:srgbClr val="DBDBDB"/>
                </a:solidFill>
                <a:latin typeface="Avenir Next LT Pro" panose="020B0504020202020204" pitchFamily="34" charset="77"/>
              </a:rPr>
              <a:t>Over 2 years at BYU OIT, Application Engineering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6E3D0F3-E252-414D-0B4C-68C1F1EB8657}"/>
              </a:ext>
            </a:extLst>
          </p:cNvPr>
          <p:cNvSpPr/>
          <p:nvPr/>
        </p:nvSpPr>
        <p:spPr>
          <a:xfrm>
            <a:off x="1087737" y="7953743"/>
            <a:ext cx="22148175" cy="1938463"/>
          </a:xfrm>
          <a:prstGeom prst="roundRect">
            <a:avLst/>
          </a:prstGeom>
          <a:solidFill>
            <a:schemeClr val="tx2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91440" rIns="914400" bIns="91440" rtlCol="0" anchor="ctr"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200" dirty="0">
                <a:solidFill>
                  <a:srgbClr val="DBDBDB"/>
                </a:solidFill>
                <a:latin typeface="Avenir Next LT Pro" panose="020B0504020202020204" pitchFamily="34" charset="77"/>
              </a:rPr>
              <a:t>8 months of experience with Handlebars.js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257D55-8E1E-3DF8-E36E-1FD53CE0CBDF}"/>
              </a:ext>
            </a:extLst>
          </p:cNvPr>
          <p:cNvSpPr/>
          <p:nvPr/>
        </p:nvSpPr>
        <p:spPr>
          <a:xfrm>
            <a:off x="1087737" y="10043800"/>
            <a:ext cx="22148175" cy="1938463"/>
          </a:xfrm>
          <a:prstGeom prst="roundRect">
            <a:avLst/>
          </a:prstGeom>
          <a:solidFill>
            <a:schemeClr val="tx2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91440" rIns="914400" bIns="91440" rtlCol="0" anchor="ctr"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200" dirty="0">
                <a:solidFill>
                  <a:srgbClr val="DBDBDB"/>
                </a:solidFill>
                <a:latin typeface="Avenir Next LT Pro" panose="020B0504020202020204" pitchFamily="34" charset="77"/>
              </a:rPr>
              <a:t>6 years of software development experience</a:t>
            </a:r>
          </a:p>
        </p:txBody>
      </p:sp>
    </p:spTree>
    <p:extLst>
      <p:ext uri="{BB962C8B-B14F-4D97-AF65-F5344CB8AC3E}">
        <p14:creationId xmlns:p14="http://schemas.microsoft.com/office/powerpoint/2010/main" val="1440925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6F412-D9E0-F2B5-DC0D-FFC054834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96EC450-F738-116C-6AD3-D79CCE2AF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46" y="-73221"/>
            <a:ext cx="24510996" cy="137874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D789BF-BD16-849C-BBEE-AD52E1752D5C}"/>
              </a:ext>
            </a:extLst>
          </p:cNvPr>
          <p:cNvSpPr/>
          <p:nvPr/>
        </p:nvSpPr>
        <p:spPr>
          <a:xfrm>
            <a:off x="2480426" y="687406"/>
            <a:ext cx="19416798" cy="12323608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/>
            <a:r>
              <a:rPr lang="en-US" sz="15996" b="1" spc="-600" dirty="0">
                <a:solidFill>
                  <a:srgbClr val="002C5C"/>
                </a:solidFill>
                <a:latin typeface="Avenir Next LT Pro" panose="020B0504020202020204" pitchFamily="34" charset="77"/>
                <a:cs typeface="Arial" panose="020B0604020202020204" pitchFamily="34" charset="0"/>
              </a:rPr>
              <a:t>HANDLEBARS</a:t>
            </a:r>
          </a:p>
          <a:p>
            <a:pPr algn="ctr"/>
            <a:r>
              <a:rPr lang="en-US" sz="5599" spc="1200" dirty="0">
                <a:solidFill>
                  <a:srgbClr val="002C5C"/>
                </a:solidFill>
                <a:latin typeface="Avenir Next LT Pro" panose="020B0504020202020204" pitchFamily="34" charset="77"/>
                <a:cs typeface="Calibri Light" panose="020F0302020204030204" pitchFamily="34" charset="0"/>
              </a:rPr>
              <a:t>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0B319-EA69-6E77-5F71-50A0614F0B71}"/>
              </a:ext>
            </a:extLst>
          </p:cNvPr>
          <p:cNvSpPr txBox="1"/>
          <p:nvPr/>
        </p:nvSpPr>
        <p:spPr>
          <a:xfrm>
            <a:off x="5912738" y="9150719"/>
            <a:ext cx="12418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spc="100" dirty="0">
                <a:solidFill>
                  <a:srgbClr val="002C5C"/>
                </a:solidFill>
                <a:latin typeface="Avenir Next LT Pro" panose="020B0504020202020204" pitchFamily="34" charset="77"/>
                <a:cs typeface="Calibri Light" panose="020F0302020204030204" pitchFamily="34" charset="0"/>
                <a:hlinkClick r:id="rId3"/>
              </a:rPr>
              <a:t>https://github.com/tylerablackham/handlebars-demo</a:t>
            </a:r>
            <a:r>
              <a:rPr lang="en-US" sz="3600" spc="100" dirty="0">
                <a:solidFill>
                  <a:srgbClr val="002C5C"/>
                </a:solidFill>
                <a:latin typeface="Avenir Next LT Pro" panose="020B0504020202020204" pitchFamily="34" charset="77"/>
                <a:cs typeface="Calibri Light" panose="020F03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6570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DC3C6B42-89F7-9340-BE4D-B28939489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77650" cy="1371242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D385EB9-D06A-4F4C-BC1A-E22F0034D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838200" y="-687974"/>
            <a:ext cx="25425400" cy="14403973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DE605EBA-F799-4B40-BA17-CA37A79E0F48}"/>
              </a:ext>
            </a:extLst>
          </p:cNvPr>
          <p:cNvSpPr txBox="1">
            <a:spLocks/>
          </p:cNvSpPr>
          <p:nvPr/>
        </p:nvSpPr>
        <p:spPr>
          <a:xfrm>
            <a:off x="3732828" y="3795648"/>
            <a:ext cx="13869372" cy="5576951"/>
          </a:xfrm>
          <a:prstGeom prst="rect">
            <a:avLst/>
          </a:prstGeom>
        </p:spPr>
        <p:txBody>
          <a:bodyPr/>
          <a:lstStyle>
            <a:lvl1pPr algn="l" defTabSz="182817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798" kern="1200" spc="-302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500" b="1" dirty="0">
                <a:solidFill>
                  <a:srgbClr val="002C5C"/>
                </a:solidFill>
                <a:latin typeface="Avenir Next LT Pro" panose="020B0504020202020204" pitchFamily="34" charset="77"/>
              </a:rPr>
              <a:t>QUESTIONS</a:t>
            </a:r>
            <a:br>
              <a:rPr lang="en-US" sz="12500" b="1" dirty="0">
                <a:solidFill>
                  <a:srgbClr val="002C5C"/>
                </a:solidFill>
                <a:latin typeface="Avenir Next LT Pro" panose="020B0504020202020204" pitchFamily="34" charset="77"/>
              </a:rPr>
            </a:br>
            <a:r>
              <a:rPr lang="en-US" sz="12500" b="1" dirty="0">
                <a:solidFill>
                  <a:srgbClr val="002C5C"/>
                </a:solidFill>
                <a:latin typeface="Avenir Next LT Pro" panose="020B0504020202020204" pitchFamily="34" charset="77"/>
              </a:rPr>
              <a:t>AND ANSWERS</a:t>
            </a:r>
            <a:endParaRPr lang="en-US" sz="12500" b="1" dirty="0">
              <a:solidFill>
                <a:srgbClr val="0098CF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50380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877D3-F160-2061-F4C1-C3CAB3B64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AB281CA6-107D-061E-8B5B-678001690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46" y="-73221"/>
            <a:ext cx="24510996" cy="137874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026471-B619-D00F-F8D1-CBE2BFD76B33}"/>
              </a:ext>
            </a:extLst>
          </p:cNvPr>
          <p:cNvSpPr/>
          <p:nvPr/>
        </p:nvSpPr>
        <p:spPr>
          <a:xfrm>
            <a:off x="2480426" y="687406"/>
            <a:ext cx="19416798" cy="12323608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/>
            <a:r>
              <a:rPr lang="en-US" sz="15996" b="1" spc="-600" dirty="0">
                <a:solidFill>
                  <a:srgbClr val="002C5C"/>
                </a:solidFill>
                <a:latin typeface="Avenir Next LT Pro" panose="020B0504020202020204" pitchFamily="34" charset="77"/>
                <a:cs typeface="Arial" panose="020B0604020202020204" pitchFamily="34" charset="0"/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741515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8EFA880-140C-A54F-B50A-D8549F6E6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0"/>
            <a:ext cx="24384000" cy="1371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B4AA0D-AD57-F94D-B6D4-4942914DF5DC}"/>
              </a:ext>
            </a:extLst>
          </p:cNvPr>
          <p:cNvSpPr/>
          <p:nvPr/>
        </p:nvSpPr>
        <p:spPr>
          <a:xfrm>
            <a:off x="1290453" y="1892596"/>
            <a:ext cx="21796744" cy="11993886"/>
          </a:xfrm>
          <a:prstGeom prst="rect">
            <a:avLst/>
          </a:prstGeom>
          <a:solidFill>
            <a:srgbClr val="F5F5F5">
              <a:alpha val="44019"/>
            </a:srgbClr>
          </a:solidFill>
          <a:ln w="38100"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 LT Pro" panose="020B0504020202020204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F1FDA5-7138-F847-8E72-0DDA631901EC}"/>
              </a:ext>
            </a:extLst>
          </p:cNvPr>
          <p:cNvSpPr txBox="1"/>
          <p:nvPr/>
        </p:nvSpPr>
        <p:spPr>
          <a:xfrm>
            <a:off x="2447558" y="2931964"/>
            <a:ext cx="1948253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3600" dirty="0">
              <a:latin typeface="Avenir Next LT Pro" panose="020B0504020202020204" pitchFamily="34" charset="77"/>
            </a:endParaRPr>
          </a:p>
          <a:p>
            <a:pPr lvl="1"/>
            <a:r>
              <a:rPr lang="en-US" sz="3600" dirty="0">
                <a:latin typeface="Avenir Next LT Pro" panose="020B0504020202020204" pitchFamily="34" charset="77"/>
              </a:rPr>
              <a:t>[1] 	E. Robinson, “Top Templating Engines for JavaScript,” Caisy.io, May 29, 2024. </a:t>
            </a:r>
            <a:r>
              <a:rPr lang="en-US" sz="3600" dirty="0">
                <a:latin typeface="Avenir Next LT Pro" panose="020B0504020202020204" pitchFamily="34" charset="77"/>
                <a:hlinkClick r:id="rId4"/>
              </a:rPr>
              <a:t>https://caisy.io/blog/top-javascript-templating-engines</a:t>
            </a:r>
            <a:r>
              <a:rPr lang="en-US" sz="3600" dirty="0">
                <a:latin typeface="Avenir Next LT Pro" panose="020B0504020202020204" pitchFamily="34" charset="77"/>
              </a:rPr>
              <a:t> (accessed Jul. 17, 2025).</a:t>
            </a:r>
          </a:p>
          <a:p>
            <a:pPr lvl="1"/>
            <a:endParaRPr lang="en-US" sz="3600" dirty="0">
              <a:latin typeface="Avenir Next LT Pro" panose="020B0504020202020204" pitchFamily="34" charset="77"/>
            </a:endParaRPr>
          </a:p>
          <a:p>
            <a:pPr lvl="1"/>
            <a:r>
              <a:rPr lang="en-US" sz="3600" dirty="0">
                <a:latin typeface="Avenir Next LT Pro" panose="020B0504020202020204" pitchFamily="34" charset="77"/>
              </a:rPr>
              <a:t>[2]		“Handlebars.js: Minimal Templating on Steroids,” Handlebarsjs.com, 2019. </a:t>
            </a:r>
            <a:r>
              <a:rPr lang="en-US" sz="3600" dirty="0">
                <a:latin typeface="Avenir Next LT Pro" panose="020B0504020202020204" pitchFamily="34" charset="77"/>
                <a:hlinkClick r:id="rId5"/>
              </a:rPr>
              <a:t>https://handlebarsjs.com/</a:t>
            </a:r>
            <a:r>
              <a:rPr lang="en-US" sz="3600" dirty="0">
                <a:latin typeface="Avenir Next LT Pro" panose="020B0504020202020204" pitchFamily="34" charset="77"/>
              </a:rPr>
              <a:t> (accessed Jul. 17, 2025).</a:t>
            </a:r>
          </a:p>
          <a:p>
            <a:pPr lvl="1"/>
            <a:endParaRPr lang="en-US" sz="3600" dirty="0">
              <a:latin typeface="Avenir Next LT Pro" panose="020B0504020202020204" pitchFamily="34" charset="77"/>
            </a:endParaRPr>
          </a:p>
          <a:p>
            <a:pPr lvl="1"/>
            <a:r>
              <a:rPr lang="en-US" sz="3600" dirty="0">
                <a:latin typeface="Avenir Next LT Pro" panose="020B0504020202020204" pitchFamily="34" charset="77"/>
              </a:rPr>
              <a:t>[3] 	M. Vani, “React vs. Handlebars: Choosing the Right Tool for Progressively Decoupled Applications,” Medium, Mar. 23, 2024. </a:t>
            </a:r>
            <a:r>
              <a:rPr lang="en-US" sz="3600" dirty="0">
                <a:latin typeface="Avenir Next LT Pro" panose="020B0504020202020204" pitchFamily="34" charset="77"/>
                <a:hlinkClick r:id="rId6"/>
              </a:rPr>
              <a:t>https://medium.com/@marcelovani/react-vs-handlebars-choosing-the-right-tool-for-progressively-decoupled-applications-1d421ea4e0fc</a:t>
            </a:r>
            <a:r>
              <a:rPr lang="en-US" sz="3600" dirty="0">
                <a:latin typeface="Avenir Next LT Pro" panose="020B0504020202020204" pitchFamily="34" charset="77"/>
              </a:rPr>
              <a:t> (accessed Sep. 26, 2025).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4B3E7-7042-D34E-B0CF-6C859F1129AF}"/>
              </a:ext>
            </a:extLst>
          </p:cNvPr>
          <p:cNvSpPr txBox="1"/>
          <p:nvPr/>
        </p:nvSpPr>
        <p:spPr>
          <a:xfrm>
            <a:off x="0" y="334786"/>
            <a:ext cx="24377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-300" dirty="0">
                <a:solidFill>
                  <a:srgbClr val="002C5C"/>
                </a:solidFill>
                <a:latin typeface="Avenir Next LT Pro" panose="020B0504020202020204" pitchFamily="34" charset="77"/>
              </a:rPr>
              <a:t>BIBILIOGRAPHY</a:t>
            </a:r>
            <a:endParaRPr lang="en-US" sz="8000" b="1" spc="-300" dirty="0">
              <a:solidFill>
                <a:srgbClr val="0098CF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20510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5A6FF378-57D5-F9D1-AD44-DBA22FFB2797}"/>
              </a:ext>
            </a:extLst>
          </p:cNvPr>
          <p:cNvGrpSpPr/>
          <p:nvPr/>
        </p:nvGrpSpPr>
        <p:grpSpPr>
          <a:xfrm>
            <a:off x="3380175" y="7495281"/>
            <a:ext cx="17617299" cy="550954"/>
            <a:chOff x="4427284" y="7495029"/>
            <a:chExt cx="17617299" cy="5509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4AC9030-F738-7F41-B6A2-A4A7DE5C9F27}"/>
                </a:ext>
              </a:extLst>
            </p:cNvPr>
            <p:cNvGrpSpPr/>
            <p:nvPr/>
          </p:nvGrpSpPr>
          <p:grpSpPr>
            <a:xfrm>
              <a:off x="8873015" y="7724200"/>
              <a:ext cx="4297680" cy="321783"/>
              <a:chOff x="9653096" y="7244897"/>
              <a:chExt cx="2466081" cy="245112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62FB23-5F80-614D-9808-00A329AB4DAE}"/>
                  </a:ext>
                </a:extLst>
              </p:cNvPr>
              <p:cNvSpPr/>
              <p:nvPr/>
            </p:nvSpPr>
            <p:spPr>
              <a:xfrm>
                <a:off x="9653096" y="7244897"/>
                <a:ext cx="2466081" cy="6963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363" tIns="109681" rIns="219363" bIns="109681"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18" name="Freeform 734">
                <a:extLst>
                  <a:ext uri="{FF2B5EF4-FFF2-40B4-BE49-F238E27FC236}">
                    <a16:creationId xmlns:a16="http://schemas.microsoft.com/office/drawing/2014/main" id="{B2DC45A8-9D81-8045-933C-4ABD51A7B0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10743708" y="7246725"/>
                <a:ext cx="208032" cy="278536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2A3C6C-5BAF-F843-9D30-25DD9002CE73}"/>
                </a:ext>
              </a:extLst>
            </p:cNvPr>
            <p:cNvGrpSpPr/>
            <p:nvPr/>
          </p:nvGrpSpPr>
          <p:grpSpPr>
            <a:xfrm>
              <a:off x="17746903" y="7733307"/>
              <a:ext cx="4297680" cy="301772"/>
              <a:chOff x="14684643" y="7244895"/>
              <a:chExt cx="2466081" cy="229869"/>
            </a:xfrm>
            <a:solidFill>
              <a:schemeClr val="accent5"/>
            </a:solidFill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3BF64EF-7C49-D24C-AB9F-46410AD9416A}"/>
                  </a:ext>
                </a:extLst>
              </p:cNvPr>
              <p:cNvSpPr/>
              <p:nvPr/>
            </p:nvSpPr>
            <p:spPr>
              <a:xfrm>
                <a:off x="14684643" y="7244895"/>
                <a:ext cx="2466081" cy="69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363" tIns="109681" rIns="219363" bIns="109681"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16" name="Freeform 734">
                <a:extLst>
                  <a:ext uri="{FF2B5EF4-FFF2-40B4-BE49-F238E27FC236}">
                    <a16:creationId xmlns:a16="http://schemas.microsoft.com/office/drawing/2014/main" id="{20716A4C-48BA-BA4E-A52E-25F2972FB9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5400000">
                <a:off x="15775576" y="7231480"/>
                <a:ext cx="208033" cy="278536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D609D5F-F1BF-7845-B8A6-0D04E33BAA53}"/>
                </a:ext>
              </a:extLst>
            </p:cNvPr>
            <p:cNvGrpSpPr/>
            <p:nvPr/>
          </p:nvGrpSpPr>
          <p:grpSpPr>
            <a:xfrm>
              <a:off x="13318746" y="7495029"/>
              <a:ext cx="4297680" cy="320570"/>
              <a:chOff x="12168870" y="7070331"/>
              <a:chExt cx="2466081" cy="244188"/>
            </a:xfrm>
            <a:solidFill>
              <a:schemeClr val="accent4"/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2651567-1252-E744-95C9-5CA42881A92F}"/>
                  </a:ext>
                </a:extLst>
              </p:cNvPr>
              <p:cNvSpPr/>
              <p:nvPr/>
            </p:nvSpPr>
            <p:spPr>
              <a:xfrm>
                <a:off x="12168870" y="7244887"/>
                <a:ext cx="2466081" cy="696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363" tIns="109681" rIns="219363" bIns="109681"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12" name="Freeform 734">
                <a:extLst>
                  <a:ext uri="{FF2B5EF4-FFF2-40B4-BE49-F238E27FC236}">
                    <a16:creationId xmlns:a16="http://schemas.microsoft.com/office/drawing/2014/main" id="{8E2E85EA-E635-B946-BF67-D607016DDB8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>
                <a:off x="13335330" y="7035079"/>
                <a:ext cx="208031" cy="278536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5038904-D530-3548-B43F-E05D59B07C0F}"/>
                </a:ext>
              </a:extLst>
            </p:cNvPr>
            <p:cNvGrpSpPr/>
            <p:nvPr/>
          </p:nvGrpSpPr>
          <p:grpSpPr>
            <a:xfrm>
              <a:off x="4427284" y="7515014"/>
              <a:ext cx="4297680" cy="300590"/>
              <a:chOff x="7137321" y="7085554"/>
              <a:chExt cx="2466081" cy="22896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DDD6A6F-E387-8543-A276-04D332290497}"/>
                  </a:ext>
                </a:extLst>
              </p:cNvPr>
              <p:cNvSpPr/>
              <p:nvPr/>
            </p:nvSpPr>
            <p:spPr>
              <a:xfrm>
                <a:off x="7137321" y="7244890"/>
                <a:ext cx="2466081" cy="696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363" tIns="109681" rIns="219363" bIns="109681"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10" name="Freeform 734">
                <a:extLst>
                  <a:ext uri="{FF2B5EF4-FFF2-40B4-BE49-F238E27FC236}">
                    <a16:creationId xmlns:a16="http://schemas.microsoft.com/office/drawing/2014/main" id="{466410E3-85B0-8842-AF77-028F79AFEF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>
                <a:off x="8231425" y="7050301"/>
                <a:ext cx="208030" cy="278536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18CD23-D9CF-2A4E-B69C-4B9026E6B0A8}"/>
              </a:ext>
            </a:extLst>
          </p:cNvPr>
          <p:cNvSpPr txBox="1"/>
          <p:nvPr/>
        </p:nvSpPr>
        <p:spPr>
          <a:xfrm>
            <a:off x="9096125" y="853703"/>
            <a:ext cx="6185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>
                <a:solidFill>
                  <a:srgbClr val="002D5E"/>
                </a:solidFill>
                <a:latin typeface="Avenir Next LT Pro" panose="020B0504020202020204" pitchFamily="34" charset="77"/>
                <a:cs typeface="Arial" panose="020B0604020202020204" pitchFamily="34" charset="0"/>
              </a:rPr>
              <a:t>ROADMAP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6E506E9-9140-EC42-9939-A20347EEF9D4}"/>
              </a:ext>
            </a:extLst>
          </p:cNvPr>
          <p:cNvCxnSpPr>
            <a:cxnSpLocks/>
          </p:cNvCxnSpPr>
          <p:nvPr/>
        </p:nvCxnSpPr>
        <p:spPr>
          <a:xfrm rot="5400000">
            <a:off x="5093992" y="8383773"/>
            <a:ext cx="731330" cy="0"/>
          </a:xfrm>
          <a:prstGeom prst="line">
            <a:avLst/>
          </a:prstGeom>
          <a:ln w="31750">
            <a:solidFill>
              <a:srgbClr val="C3C6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A3276C9-AD19-D84C-8FF7-9E663DCF2253}"/>
              </a:ext>
            </a:extLst>
          </p:cNvPr>
          <p:cNvCxnSpPr>
            <a:cxnSpLocks/>
          </p:cNvCxnSpPr>
          <p:nvPr/>
        </p:nvCxnSpPr>
        <p:spPr>
          <a:xfrm rot="5400000">
            <a:off x="9553986" y="7233186"/>
            <a:ext cx="731330" cy="0"/>
          </a:xfrm>
          <a:prstGeom prst="line">
            <a:avLst/>
          </a:prstGeom>
          <a:ln w="31750">
            <a:solidFill>
              <a:srgbClr val="C3C6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880B13-951F-AA4C-80C8-ABEF3E52D289}"/>
              </a:ext>
            </a:extLst>
          </p:cNvPr>
          <p:cNvCxnSpPr>
            <a:cxnSpLocks/>
          </p:cNvCxnSpPr>
          <p:nvPr/>
        </p:nvCxnSpPr>
        <p:spPr>
          <a:xfrm rot="5400000">
            <a:off x="18398298" y="7233186"/>
            <a:ext cx="731330" cy="0"/>
          </a:xfrm>
          <a:prstGeom prst="line">
            <a:avLst/>
          </a:prstGeom>
          <a:ln w="31750">
            <a:solidFill>
              <a:srgbClr val="C3C6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0B9F700-77AF-344D-8037-2231BD698632}"/>
              </a:ext>
            </a:extLst>
          </p:cNvPr>
          <p:cNvCxnSpPr>
            <a:cxnSpLocks/>
          </p:cNvCxnSpPr>
          <p:nvPr/>
        </p:nvCxnSpPr>
        <p:spPr>
          <a:xfrm rot="5400000">
            <a:off x="14124311" y="8383773"/>
            <a:ext cx="731330" cy="0"/>
          </a:xfrm>
          <a:prstGeom prst="line">
            <a:avLst/>
          </a:prstGeom>
          <a:ln>
            <a:solidFill>
              <a:srgbClr val="C3C6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E4DC0329-ED55-5B4C-8173-91D64D2ED6DD}"/>
              </a:ext>
            </a:extLst>
          </p:cNvPr>
          <p:cNvSpPr/>
          <p:nvPr/>
        </p:nvSpPr>
        <p:spPr>
          <a:xfrm>
            <a:off x="8973966" y="4745965"/>
            <a:ext cx="1859846" cy="1859846"/>
          </a:xfrm>
          <a:prstGeom prst="ellipse">
            <a:avLst/>
          </a:prstGeom>
          <a:solidFill>
            <a:srgbClr val="FFFFFF">
              <a:alpha val="50000"/>
            </a:srgb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 dirty="0">
              <a:latin typeface="Avenir Next LT Pro" panose="020B0504020202020204" pitchFamily="34" charset="77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6A6726-242F-214F-B3F6-8486D47F6E3B}"/>
              </a:ext>
            </a:extLst>
          </p:cNvPr>
          <p:cNvSpPr/>
          <p:nvPr/>
        </p:nvSpPr>
        <p:spPr>
          <a:xfrm>
            <a:off x="17818278" y="4745965"/>
            <a:ext cx="1859846" cy="1859846"/>
          </a:xfrm>
          <a:prstGeom prst="ellipse">
            <a:avLst/>
          </a:prstGeom>
          <a:solidFill>
            <a:srgbClr val="FFFFFF">
              <a:alpha val="50000"/>
            </a:srgbClr>
          </a:solidFill>
          <a:ln w="31750">
            <a:solidFill>
              <a:srgbClr val="0249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>
              <a:latin typeface="Avenir Next LT Pro" panose="020B0504020202020204" pitchFamily="34" charset="77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33EF0AE-486D-834E-9A97-660EBCEE7D91}"/>
              </a:ext>
            </a:extLst>
          </p:cNvPr>
          <p:cNvSpPr/>
          <p:nvPr/>
        </p:nvSpPr>
        <p:spPr>
          <a:xfrm>
            <a:off x="4545496" y="8922737"/>
            <a:ext cx="1859846" cy="1859846"/>
          </a:xfrm>
          <a:prstGeom prst="ellipse">
            <a:avLst/>
          </a:prstGeom>
          <a:solidFill>
            <a:srgbClr val="FFFFFF">
              <a:alpha val="50000"/>
            </a:srgbClr>
          </a:solidFill>
          <a:ln w="31750">
            <a:solidFill>
              <a:srgbClr val="002D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>
              <a:latin typeface="Avenir Next LT Pro" panose="020B0504020202020204" pitchFamily="34" charset="77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4AC5CBF-5B25-1242-B0C6-06B277ECBE11}"/>
              </a:ext>
            </a:extLst>
          </p:cNvPr>
          <p:cNvSpPr/>
          <p:nvPr/>
        </p:nvSpPr>
        <p:spPr>
          <a:xfrm>
            <a:off x="13553791" y="8922737"/>
            <a:ext cx="1859846" cy="1859846"/>
          </a:xfrm>
          <a:prstGeom prst="ellipse">
            <a:avLst/>
          </a:prstGeom>
          <a:solidFill>
            <a:srgbClr val="FFFFFF">
              <a:alpha val="50000"/>
            </a:srgbClr>
          </a:solidFill>
          <a:ln w="31750">
            <a:solidFill>
              <a:srgbClr val="5D68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>
              <a:latin typeface="Avenir Next LT Pro" panose="020B0504020202020204" pitchFamily="34" charset="7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D22503-953C-EB44-9165-35BE67BEAFD9}"/>
              </a:ext>
            </a:extLst>
          </p:cNvPr>
          <p:cNvSpPr txBox="1"/>
          <p:nvPr/>
        </p:nvSpPr>
        <p:spPr>
          <a:xfrm>
            <a:off x="3742407" y="5367851"/>
            <a:ext cx="3456771" cy="47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 dirty="0">
                <a:solidFill>
                  <a:schemeClr val="accent1"/>
                </a:solidFill>
                <a:latin typeface="Avenir Next LT Pro" panose="020B0504020202020204" pitchFamily="34" charset="77"/>
                <a:cs typeface="Calibri Light" panose="020F0302020204030204" pitchFamily="34" charset="0"/>
              </a:rPr>
              <a:t>HTML TEMPLATING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CA48EF-538B-B140-BFD0-84F179FF05E6}"/>
              </a:ext>
            </a:extLst>
          </p:cNvPr>
          <p:cNvSpPr txBox="1"/>
          <p:nvPr/>
        </p:nvSpPr>
        <p:spPr>
          <a:xfrm>
            <a:off x="3742407" y="6002403"/>
            <a:ext cx="3456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D6871"/>
                </a:solidFill>
                <a:latin typeface="Avenir Next LT Pro" panose="020B0504020202020204" pitchFamily="34" charset="77"/>
                <a:cs typeface="Calibri" panose="020F0502020204030204" pitchFamily="34" charset="0"/>
              </a:rPr>
              <a:t>A 1000-foot overview of HTML templating, its benefits, and a few of the most popular tools for it.</a:t>
            </a:r>
            <a:endParaRPr lang="en-US" sz="2000" dirty="0">
              <a:latin typeface="Avenir Next LT Pro" panose="020B0504020202020204" pitchFamily="34" charset="77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AFEDAC-E3CF-304C-8C20-A709CFE2D60B}"/>
              </a:ext>
            </a:extLst>
          </p:cNvPr>
          <p:cNvSpPr txBox="1"/>
          <p:nvPr/>
        </p:nvSpPr>
        <p:spPr>
          <a:xfrm>
            <a:off x="8135357" y="8348149"/>
            <a:ext cx="3600108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 dirty="0">
                <a:solidFill>
                  <a:schemeClr val="accent1"/>
                </a:solidFill>
                <a:latin typeface="Avenir Next LT Pro" panose="020B0504020202020204" pitchFamily="34" charset="77"/>
                <a:cs typeface="Calibri Light" panose="020F0302020204030204" pitchFamily="34" charset="0"/>
              </a:rPr>
              <a:t>CLAIMS TO FAME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2B1F0F-E6E8-7842-A717-8FBDAF94D7F3}"/>
              </a:ext>
            </a:extLst>
          </p:cNvPr>
          <p:cNvSpPr txBox="1"/>
          <p:nvPr/>
        </p:nvSpPr>
        <p:spPr>
          <a:xfrm>
            <a:off x="8080191" y="9029956"/>
            <a:ext cx="3710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D6871"/>
                </a:solidFill>
                <a:latin typeface="Avenir Next LT Pro" panose="020B0504020202020204" pitchFamily="34" charset="77"/>
                <a:cs typeface="Calibri" panose="020F0502020204030204" pitchFamily="34" charset="0"/>
              </a:rPr>
              <a:t>An explanation on what Handlebars claims to do and why you should use it.</a:t>
            </a:r>
            <a:endParaRPr lang="en-US" sz="2000" dirty="0">
              <a:latin typeface="Avenir Next LT Pro" panose="020B0504020202020204" pitchFamily="34" charset="77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3B4831-42A9-A84D-8E24-97CF05FFD382}"/>
              </a:ext>
            </a:extLst>
          </p:cNvPr>
          <p:cNvSpPr txBox="1"/>
          <p:nvPr/>
        </p:nvSpPr>
        <p:spPr>
          <a:xfrm>
            <a:off x="16979663" y="8348149"/>
            <a:ext cx="3600108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 dirty="0">
                <a:solidFill>
                  <a:schemeClr val="accent1"/>
                </a:solidFill>
                <a:latin typeface="Avenir Next LT Pro" panose="020B0504020202020204" pitchFamily="34" charset="77"/>
                <a:cs typeface="Calibri Light" panose="020F0302020204030204" pitchFamily="34" charset="0"/>
              </a:rPr>
              <a:t>DEMO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84D851-7988-814A-9AD9-7375122D8C67}"/>
              </a:ext>
            </a:extLst>
          </p:cNvPr>
          <p:cNvSpPr txBox="1"/>
          <p:nvPr/>
        </p:nvSpPr>
        <p:spPr>
          <a:xfrm>
            <a:off x="16924496" y="8963407"/>
            <a:ext cx="37104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D6871"/>
                </a:solidFill>
                <a:latin typeface="Avenir Next LT Pro" panose="020B0504020202020204" pitchFamily="34" charset="77"/>
                <a:cs typeface="Calibri" panose="020F0502020204030204" pitchFamily="34" charset="0"/>
              </a:rPr>
              <a:t>A simple demo that shows how you can integrate handlebars into a web service project</a:t>
            </a:r>
            <a:endParaRPr lang="en-US" sz="2000" dirty="0">
              <a:latin typeface="Avenir Next LT Pro" panose="020B0504020202020204" pitchFamily="34" charset="77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9D1383-BA39-5049-8D93-DE3C9F53C550}"/>
              </a:ext>
            </a:extLst>
          </p:cNvPr>
          <p:cNvSpPr txBox="1"/>
          <p:nvPr/>
        </p:nvSpPr>
        <p:spPr>
          <a:xfrm>
            <a:off x="12112165" y="5653032"/>
            <a:ext cx="4609101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 dirty="0">
                <a:solidFill>
                  <a:schemeClr val="accent1"/>
                </a:solidFill>
                <a:latin typeface="Avenir Next LT Pro" panose="020B0504020202020204" pitchFamily="34" charset="77"/>
                <a:cs typeface="Calibri Light" panose="020F0302020204030204" pitchFamily="34" charset="0"/>
              </a:rPr>
              <a:t>LANGUAGE INTRODUCTION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B2825A-963E-C149-B694-12BCFD1673FD}"/>
              </a:ext>
            </a:extLst>
          </p:cNvPr>
          <p:cNvSpPr txBox="1"/>
          <p:nvPr/>
        </p:nvSpPr>
        <p:spPr>
          <a:xfrm>
            <a:off x="12611930" y="6310179"/>
            <a:ext cx="3710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D6871"/>
                </a:solidFill>
                <a:latin typeface="Avenir Next LT Pro" panose="020B0504020202020204" pitchFamily="34" charset="77"/>
                <a:cs typeface="Calibri" panose="020F0502020204030204" pitchFamily="34" charset="0"/>
              </a:rPr>
              <a:t>A dive into some of the basic features of the language and the associated syntax.</a:t>
            </a:r>
            <a:endParaRPr lang="en-US" sz="2000" dirty="0">
              <a:latin typeface="Avenir Next LT Pro" panose="020B0504020202020204" pitchFamily="34" charset="77"/>
              <a:cs typeface="Calibri" panose="020F0502020204030204" pitchFamily="34" charset="0"/>
            </a:endParaRPr>
          </a:p>
        </p:txBody>
      </p:sp>
      <p:pic>
        <p:nvPicPr>
          <p:cNvPr id="79" name="Graphic 78" descr="Web design outline">
            <a:extLst>
              <a:ext uri="{FF2B5EF4-FFF2-40B4-BE49-F238E27FC236}">
                <a16:creationId xmlns:a16="http://schemas.microsoft.com/office/drawing/2014/main" id="{394B3330-8A46-8C48-954B-BD75161B0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8560" y="9191415"/>
            <a:ext cx="1273718" cy="1273718"/>
          </a:xfrm>
          <a:prstGeom prst="rect">
            <a:avLst/>
          </a:prstGeom>
        </p:spPr>
      </p:pic>
      <p:pic>
        <p:nvPicPr>
          <p:cNvPr id="87" name="Graphic 86" descr="Share outline">
            <a:extLst>
              <a:ext uri="{FF2B5EF4-FFF2-40B4-BE49-F238E27FC236}">
                <a16:creationId xmlns:a16="http://schemas.microsoft.com/office/drawing/2014/main" id="{1161FE07-D85E-184B-9FDB-4DF67A6C76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45353" y="5153437"/>
            <a:ext cx="1068744" cy="1068744"/>
          </a:xfrm>
          <a:prstGeom prst="rect">
            <a:avLst/>
          </a:prstGeom>
        </p:spPr>
      </p:pic>
      <p:pic>
        <p:nvPicPr>
          <p:cNvPr id="38" name="Graphic 37" descr="Plant outline">
            <a:extLst>
              <a:ext uri="{FF2B5EF4-FFF2-40B4-BE49-F238E27FC236}">
                <a16:creationId xmlns:a16="http://schemas.microsoft.com/office/drawing/2014/main" id="{9F4B6765-F353-8116-E7C3-448365332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59150" y="9152854"/>
            <a:ext cx="1350839" cy="1350839"/>
          </a:xfrm>
          <a:prstGeom prst="rect">
            <a:avLst/>
          </a:prstGeom>
        </p:spPr>
      </p:pic>
      <p:pic>
        <p:nvPicPr>
          <p:cNvPr id="44" name="Graphic 43" descr="Stars outline">
            <a:extLst>
              <a:ext uri="{FF2B5EF4-FFF2-40B4-BE49-F238E27FC236}">
                <a16:creationId xmlns:a16="http://schemas.microsoft.com/office/drawing/2014/main" id="{BBD50388-46AA-C3B3-8BD6-048CB39456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50716" y="4984625"/>
            <a:ext cx="1366996" cy="13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8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CF1582C-6110-A449-B2FE-5C0E7FBB9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46" y="-73221"/>
            <a:ext cx="24510996" cy="137874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CD0E2B-3BFE-FD42-A1B4-A0345BEB02A1}"/>
              </a:ext>
            </a:extLst>
          </p:cNvPr>
          <p:cNvSpPr/>
          <p:nvPr/>
        </p:nvSpPr>
        <p:spPr>
          <a:xfrm>
            <a:off x="2480426" y="687406"/>
            <a:ext cx="19416798" cy="12323608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/>
            <a:r>
              <a:rPr lang="en-US" sz="15996" b="1" spc="-600" dirty="0">
                <a:solidFill>
                  <a:srgbClr val="002C5C"/>
                </a:solidFill>
                <a:latin typeface="Avenir Next LT Pro" panose="020B0504020202020204" pitchFamily="34" charset="77"/>
                <a:cs typeface="Arial" panose="020B0604020202020204" pitchFamily="34" charset="0"/>
              </a:rPr>
              <a:t>HTML TEMPLATING</a:t>
            </a:r>
            <a:endParaRPr lang="en-US" sz="5599" b="1" spc="-600" dirty="0">
              <a:solidFill>
                <a:srgbClr val="002C5C"/>
              </a:solidFill>
              <a:latin typeface="Avenir Next LT Pro" panose="020B0504020202020204" pitchFamily="34" charset="77"/>
              <a:cs typeface="Arial" panose="020B0604020202020204" pitchFamily="34" charset="0"/>
            </a:endParaRPr>
          </a:p>
          <a:p>
            <a:pPr algn="ctr"/>
            <a:r>
              <a:rPr lang="en-US" sz="5599" spc="1200" dirty="0">
                <a:solidFill>
                  <a:srgbClr val="002C5C"/>
                </a:solidFill>
                <a:latin typeface="Avenir Next LT Pro" panose="020B0504020202020204" pitchFamily="34" charset="77"/>
                <a:cs typeface="Calibri Light" panose="020F0302020204030204" pitchFamily="34" charset="0"/>
              </a:rPr>
              <a:t>A BRIEF OVERVIEW</a:t>
            </a:r>
          </a:p>
        </p:txBody>
      </p:sp>
    </p:spTree>
    <p:extLst>
      <p:ext uri="{BB962C8B-B14F-4D97-AF65-F5344CB8AC3E}">
        <p14:creationId xmlns:p14="http://schemas.microsoft.com/office/powerpoint/2010/main" val="3501371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AFC3115-8CAF-A448-B8E6-3767292F0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24377650" cy="13712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E947E-A78B-284A-815B-33CAF46F2FCE}"/>
              </a:ext>
            </a:extLst>
          </p:cNvPr>
          <p:cNvSpPr txBox="1"/>
          <p:nvPr/>
        </p:nvSpPr>
        <p:spPr>
          <a:xfrm>
            <a:off x="1570483" y="1627161"/>
            <a:ext cx="21236684" cy="7969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spc="1200" dirty="0">
                <a:solidFill>
                  <a:srgbClr val="DBDBDB"/>
                </a:solidFill>
                <a:latin typeface="Avenir Next LT Pro Light" panose="020B0304020202020204" pitchFamily="34" charset="77"/>
                <a:cs typeface="Calibri Light" panose="020F0302020204030204" pitchFamily="34" charset="0"/>
              </a:rPr>
              <a:t>HTML TEMPLATING</a:t>
            </a:r>
          </a:p>
          <a:p>
            <a:endParaRPr lang="en-US" sz="7196" dirty="0">
              <a:solidFill>
                <a:srgbClr val="DBDBDB"/>
              </a:solidFill>
              <a:latin typeface="Avenir Next LT Pro" panose="020B0504020202020204" pitchFamily="34" charset="77"/>
            </a:endParaRPr>
          </a:p>
          <a:p>
            <a:endParaRPr lang="en-US" sz="7196" dirty="0">
              <a:solidFill>
                <a:srgbClr val="DBDBDB"/>
              </a:solidFill>
              <a:latin typeface="Avenir Next LT Pro" panose="020B0504020202020204" pitchFamily="34" charset="77"/>
            </a:endParaRPr>
          </a:p>
          <a:p>
            <a:r>
              <a:rPr lang="en-US" sz="9598" b="1" spc="-300" dirty="0">
                <a:solidFill>
                  <a:srgbClr val="DBDBDB"/>
                </a:solidFill>
                <a:latin typeface="Avenir Next LT Pro" panose="020B0504020202020204" pitchFamily="34" charset="77"/>
                <a:cs typeface="Arial" panose="020B0604020202020204" pitchFamily="34" charset="0"/>
              </a:rPr>
              <a:t>The process of using templates embedded with placeholders to generate dynamic HTML content.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510DAD-8906-814A-B326-5FB401D3BE65}"/>
              </a:ext>
            </a:extLst>
          </p:cNvPr>
          <p:cNvCxnSpPr>
            <a:cxnSpLocks/>
          </p:cNvCxnSpPr>
          <p:nvPr/>
        </p:nvCxnSpPr>
        <p:spPr>
          <a:xfrm>
            <a:off x="1729787" y="3941779"/>
            <a:ext cx="8536431" cy="0"/>
          </a:xfrm>
          <a:prstGeom prst="line">
            <a:avLst/>
          </a:prstGeom>
          <a:ln w="19050">
            <a:solidFill>
              <a:srgbClr val="DBDBD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FDBD96F-56AD-D814-A6C7-4C1F3B342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788" y="10281905"/>
            <a:ext cx="11002108" cy="1325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28223F-421E-549B-3473-F967525B03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325"/>
          <a:stretch>
            <a:fillRect/>
          </a:stretch>
        </p:blipFill>
        <p:spPr>
          <a:xfrm>
            <a:off x="14461684" y="10281905"/>
            <a:ext cx="7336398" cy="1325895"/>
          </a:xfrm>
          <a:prstGeom prst="rect">
            <a:avLst/>
          </a:prstGeom>
        </p:spPr>
      </p:pic>
      <p:pic>
        <p:nvPicPr>
          <p:cNvPr id="9" name="Graphic 8" descr="Arrow Right with solid fill">
            <a:extLst>
              <a:ext uri="{FF2B5EF4-FFF2-40B4-BE49-F238E27FC236}">
                <a16:creationId xmlns:a16="http://schemas.microsoft.com/office/drawing/2014/main" id="{795E01E9-1333-4FA6-8D3E-2387E4735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51772" y="10166129"/>
            <a:ext cx="1490036" cy="149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81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Background pattern&#10;&#10;Description automatically generated">
            <a:extLst>
              <a:ext uri="{FF2B5EF4-FFF2-40B4-BE49-F238E27FC236}">
                <a16:creationId xmlns:a16="http://schemas.microsoft.com/office/drawing/2014/main" id="{C78EA2D7-C137-A24F-957D-E3A4EE80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769110" y="1120517"/>
            <a:ext cx="14839477" cy="1301877"/>
          </a:xfrm>
          <a:prstGeom prst="rect">
            <a:avLst/>
          </a:prstGeom>
          <a:noFill/>
        </p:spPr>
        <p:txBody>
          <a:bodyPr wrap="none" lIns="82279" tIns="41139" rIns="82279" bIns="41139" rtlCol="0">
            <a:spAutoFit/>
          </a:bodyPr>
          <a:lstStyle/>
          <a:p>
            <a:pPr algn="ctr"/>
            <a:r>
              <a:rPr lang="en-US" sz="7920" b="1" dirty="0">
                <a:solidFill>
                  <a:srgbClr val="002D5E"/>
                </a:solidFill>
                <a:latin typeface="Avenir Next LT Pro" panose="020B0504020202020204" pitchFamily="34" charset="77"/>
                <a:ea typeface="Lato" charset="0"/>
                <a:cs typeface="Lato" charset="0"/>
              </a:rPr>
              <a:t>HTML TEMPLATING BENEFITS</a:t>
            </a:r>
            <a:endParaRPr lang="id-ID" sz="7920" b="1" dirty="0">
              <a:solidFill>
                <a:srgbClr val="002D5E"/>
              </a:solidFill>
              <a:latin typeface="Avenir Next LT Pro" panose="020B0504020202020204" pitchFamily="34" charset="77"/>
              <a:ea typeface="Lato" charset="0"/>
              <a:cs typeface="Lato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1845D-CB52-5BCA-3908-90C7634A19F9}"/>
              </a:ext>
            </a:extLst>
          </p:cNvPr>
          <p:cNvSpPr txBox="1">
            <a:spLocks/>
          </p:cNvSpPr>
          <p:nvPr/>
        </p:nvSpPr>
        <p:spPr>
          <a:xfrm>
            <a:off x="10804350" y="2295550"/>
            <a:ext cx="2806030" cy="672784"/>
          </a:xfrm>
          <a:prstGeom prst="rect">
            <a:avLst/>
          </a:prstGeom>
        </p:spPr>
        <p:txBody>
          <a:bodyPr vert="horz" wrap="none" lIns="195741" tIns="97871" rIns="195741" bIns="97871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91" spc="600" dirty="0">
                <a:latin typeface="Avenir Next LT Pro Light" panose="020B0304020202020204" pitchFamily="34" charset="77"/>
                <a:cs typeface="Lato Light"/>
              </a:rPr>
              <a:t>SO WHAT?</a:t>
            </a:r>
            <a:endParaRPr lang="en-US" sz="2791" spc="600" dirty="0">
              <a:solidFill>
                <a:schemeClr val="accent1"/>
              </a:solidFill>
              <a:latin typeface="Avenir Next LT Pro Light" panose="020B0304020202020204" pitchFamily="34" charset="77"/>
              <a:cs typeface="Lato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0415429" y="4143367"/>
            <a:ext cx="3323270" cy="33241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7477" tIns="98738" rIns="197477" bIns="98738" rtlCol="0" anchor="ctr"/>
          <a:lstStyle/>
          <a:p>
            <a:pPr algn="ctr"/>
            <a:endParaRPr lang="bg-BG" sz="2527" dirty="0">
              <a:latin typeface="Lato Light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6117989" y="4143367"/>
            <a:ext cx="3323270" cy="33241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7477" tIns="98738" rIns="197477" bIns="98738" rtlCol="0" anchor="ctr"/>
          <a:lstStyle/>
          <a:p>
            <a:pPr algn="ctr"/>
            <a:endParaRPr lang="bg-BG" sz="2527" dirty="0">
              <a:latin typeface="Lato Light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767605" y="4143367"/>
            <a:ext cx="3323270" cy="33241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7477" tIns="98738" rIns="197477" bIns="98738" rtlCol="0" anchor="ctr"/>
          <a:lstStyle/>
          <a:p>
            <a:pPr algn="ctr"/>
            <a:endParaRPr lang="bg-BG" sz="2527" dirty="0">
              <a:latin typeface="Lato Light" charset="0"/>
            </a:endParaRPr>
          </a:p>
        </p:txBody>
      </p:sp>
      <p:sp>
        <p:nvSpPr>
          <p:cNvPr id="70" name="Subtitle 2"/>
          <p:cNvSpPr txBox="1">
            <a:spLocks/>
          </p:cNvSpPr>
          <p:nvPr/>
        </p:nvSpPr>
        <p:spPr>
          <a:xfrm>
            <a:off x="10339163" y="8534759"/>
            <a:ext cx="3510670" cy="1997377"/>
          </a:xfrm>
          <a:prstGeom prst="rect">
            <a:avLst/>
          </a:prstGeom>
        </p:spPr>
        <p:txBody>
          <a:bodyPr vert="horz" wrap="square" lIns="195741" tIns="97871" rIns="195741" bIns="97871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37"/>
              </a:lnSpc>
            </a:pPr>
            <a:r>
              <a:rPr lang="en-US" sz="2159" dirty="0">
                <a:solidFill>
                  <a:schemeClr val="tx1"/>
                </a:solidFill>
                <a:latin typeface="Avenir Next LT Pro" panose="020B0504020202020204" pitchFamily="34" charset="77"/>
                <a:ea typeface="Lato Light" charset="0"/>
                <a:cs typeface="Lato Light" charset="0"/>
              </a:rPr>
              <a:t>Helps your separate your application logic from you presentation logic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035855" y="7840419"/>
            <a:ext cx="2117888" cy="53540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79" b="1" dirty="0">
                <a:solidFill>
                  <a:schemeClr val="tx2"/>
                </a:solidFill>
                <a:latin typeface="Avenir Next LT Pro" panose="020B0504020202020204" pitchFamily="34" charset="77"/>
                <a:ea typeface="Lato Bold" charset="0"/>
                <a:cs typeface="Lato Bold" charset="0"/>
              </a:rPr>
              <a:t>MODULAR</a:t>
            </a:r>
          </a:p>
        </p:txBody>
      </p:sp>
      <p:sp>
        <p:nvSpPr>
          <p:cNvPr id="72" name="Subtitle 2"/>
          <p:cNvSpPr txBox="1">
            <a:spLocks/>
          </p:cNvSpPr>
          <p:nvPr/>
        </p:nvSpPr>
        <p:spPr>
          <a:xfrm>
            <a:off x="16004629" y="8534759"/>
            <a:ext cx="3697866" cy="1074047"/>
          </a:xfrm>
          <a:prstGeom prst="rect">
            <a:avLst/>
          </a:prstGeom>
        </p:spPr>
        <p:txBody>
          <a:bodyPr vert="horz" wrap="square" lIns="195741" tIns="97871" rIns="195741" bIns="97871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37"/>
              </a:lnSpc>
            </a:pPr>
            <a:r>
              <a:rPr lang="en-US" sz="2159" dirty="0">
                <a:solidFill>
                  <a:schemeClr val="tx1"/>
                </a:solidFill>
                <a:latin typeface="Avenir Next LT Pro" panose="020B0504020202020204" pitchFamily="34" charset="77"/>
                <a:ea typeface="Lato Light" charset="0"/>
                <a:cs typeface="Lato Light" charset="0"/>
              </a:rPr>
              <a:t>Allows you to create reusable templates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6814656" y="7840419"/>
            <a:ext cx="2077813" cy="53540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79" b="1" dirty="0">
                <a:solidFill>
                  <a:schemeClr val="tx2"/>
                </a:solidFill>
                <a:latin typeface="Avenir Next LT Pro" panose="020B0504020202020204" pitchFamily="34" charset="77"/>
                <a:ea typeface="Lato Bold" charset="0"/>
                <a:cs typeface="Lato Bold" charset="0"/>
              </a:rPr>
              <a:t>REUSABLE</a:t>
            </a:r>
          </a:p>
        </p:txBody>
      </p:sp>
      <p:sp>
        <p:nvSpPr>
          <p:cNvPr id="74" name="Subtitle 2"/>
          <p:cNvSpPr txBox="1">
            <a:spLocks/>
          </p:cNvSpPr>
          <p:nvPr/>
        </p:nvSpPr>
        <p:spPr>
          <a:xfrm>
            <a:off x="4767605" y="8534759"/>
            <a:ext cx="3510670" cy="1074047"/>
          </a:xfrm>
          <a:prstGeom prst="rect">
            <a:avLst/>
          </a:prstGeom>
        </p:spPr>
        <p:txBody>
          <a:bodyPr vert="horz" wrap="square" lIns="195741" tIns="97871" rIns="195741" bIns="97871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37"/>
              </a:lnSpc>
            </a:pPr>
            <a:r>
              <a:rPr lang="en-US" sz="2159" dirty="0">
                <a:solidFill>
                  <a:schemeClr val="tx1"/>
                </a:solidFill>
                <a:latin typeface="Avenir Next LT Pro" panose="020B0504020202020204" pitchFamily="34" charset="77"/>
                <a:ea typeface="Lato Light" charset="0"/>
                <a:cs typeface="Lato Light" charset="0"/>
              </a:rPr>
              <a:t>Allows you to inject data into your HTML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527875" y="7840419"/>
            <a:ext cx="1990738" cy="53540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79" b="1" dirty="0">
                <a:solidFill>
                  <a:schemeClr val="tx2"/>
                </a:solidFill>
                <a:latin typeface="Avenir Next LT Pro" panose="020B0504020202020204" pitchFamily="34" charset="77"/>
                <a:ea typeface="Lato Bold" charset="0"/>
                <a:cs typeface="Lato Bold" charset="0"/>
              </a:rPr>
              <a:t>DYNAMIC</a:t>
            </a:r>
          </a:p>
        </p:txBody>
      </p:sp>
      <p:pic>
        <p:nvPicPr>
          <p:cNvPr id="7" name="Graphic 6" descr="Repeat outline">
            <a:extLst>
              <a:ext uri="{FF2B5EF4-FFF2-40B4-BE49-F238E27FC236}">
                <a16:creationId xmlns:a16="http://schemas.microsoft.com/office/drawing/2014/main" id="{764EACBB-460A-CC37-8F06-195386F35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515" y="4667699"/>
            <a:ext cx="2189097" cy="2189097"/>
          </a:xfrm>
          <a:prstGeom prst="rect">
            <a:avLst/>
          </a:prstGeom>
        </p:spPr>
      </p:pic>
      <p:pic>
        <p:nvPicPr>
          <p:cNvPr id="11" name="Graphic 10" descr="Puzzle outline">
            <a:extLst>
              <a:ext uri="{FF2B5EF4-FFF2-40B4-BE49-F238E27FC236}">
                <a16:creationId xmlns:a16="http://schemas.microsoft.com/office/drawing/2014/main" id="{AD21FE90-D121-BAE9-A345-D2C847A0D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13258" y="4680888"/>
            <a:ext cx="2162480" cy="2162480"/>
          </a:xfrm>
          <a:prstGeom prst="rect">
            <a:avLst/>
          </a:prstGeom>
        </p:spPr>
      </p:pic>
      <p:pic>
        <p:nvPicPr>
          <p:cNvPr id="14" name="Graphic 13" descr="Recycle outline">
            <a:extLst>
              <a:ext uri="{FF2B5EF4-FFF2-40B4-BE49-F238E27FC236}">
                <a16:creationId xmlns:a16="http://schemas.microsoft.com/office/drawing/2014/main" id="{3BD881A8-BBB0-B307-DA67-9F243E91C4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706933" y="4667700"/>
            <a:ext cx="2164642" cy="216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0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indow blind&#10;&#10;Description automatically generated">
            <a:extLst>
              <a:ext uri="{FF2B5EF4-FFF2-40B4-BE49-F238E27FC236}">
                <a16:creationId xmlns:a16="http://schemas.microsoft.com/office/drawing/2014/main" id="{31730B78-E067-E74D-88D5-0EAC09A4A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6"/>
            <a:ext cx="24377650" cy="137124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B63CA8-3FC8-874F-BBD4-920136A0294B}"/>
              </a:ext>
            </a:extLst>
          </p:cNvPr>
          <p:cNvSpPr/>
          <p:nvPr/>
        </p:nvSpPr>
        <p:spPr>
          <a:xfrm>
            <a:off x="15875" y="712348"/>
            <a:ext cx="243776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rgbClr val="6EC5E9"/>
                </a:solidFill>
                <a:latin typeface="Avenir Next LT Pro" panose="020B0504020202020204" pitchFamily="34" charset="77"/>
              </a:rPr>
              <a:t>HTML TEMPLATING ENGINES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3BE5F-C832-F143-B921-1A175EDE6615}"/>
              </a:ext>
            </a:extLst>
          </p:cNvPr>
          <p:cNvSpPr txBox="1"/>
          <p:nvPr/>
        </p:nvSpPr>
        <p:spPr>
          <a:xfrm>
            <a:off x="1295400" y="2187549"/>
            <a:ext cx="2181860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Mustache: “A logic-less templating engine that emphasizes simplicity and readability.”</a:t>
            </a:r>
            <a:r>
              <a:rPr lang="en-US" sz="6000" b="1" baseline="30000" dirty="0">
                <a:solidFill>
                  <a:schemeClr val="bg1"/>
                </a:solidFill>
                <a:latin typeface="Avenir Next LT Pro" panose="020B0504020202020204" pitchFamily="34" charset="77"/>
              </a:rPr>
              <a:t>[1]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6000" b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EJS: “A simple templating engine that allows embedding JavaScript code directly in the templates.”</a:t>
            </a:r>
            <a:r>
              <a:rPr lang="en-US" sz="6000" b="1" baseline="30000" dirty="0">
                <a:solidFill>
                  <a:schemeClr val="bg1"/>
                </a:solidFill>
                <a:latin typeface="Avenir Next LT Pro" panose="020B0504020202020204" pitchFamily="34" charset="77"/>
              </a:rPr>
              <a:t> [1]</a:t>
            </a:r>
            <a:endParaRPr lang="en-US" sz="6000" b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6000" b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Pug: “A concise and expressive templating engine that uses indentation to define the HTML structure.”</a:t>
            </a:r>
            <a:r>
              <a:rPr lang="en-US" sz="6000" b="1" baseline="30000" dirty="0">
                <a:solidFill>
                  <a:schemeClr val="bg1"/>
                </a:solidFill>
                <a:latin typeface="Avenir Next LT Pro" panose="020B0504020202020204" pitchFamily="34" charset="77"/>
              </a:rPr>
              <a:t> [1]</a:t>
            </a:r>
            <a:endParaRPr lang="en-US" sz="6000" b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6000" b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Handlebars: “An extension of Mustache with additional features like helpers and block expressions.”</a:t>
            </a:r>
            <a:r>
              <a:rPr lang="en-US" sz="6000" b="1" baseline="30000" dirty="0">
                <a:solidFill>
                  <a:schemeClr val="bg1"/>
                </a:solidFill>
                <a:latin typeface="Avenir Next LT Pro" panose="020B0504020202020204" pitchFamily="34" charset="77"/>
              </a:rPr>
              <a:t> [1]</a:t>
            </a:r>
          </a:p>
        </p:txBody>
      </p:sp>
    </p:spTree>
    <p:extLst>
      <p:ext uri="{BB962C8B-B14F-4D97-AF65-F5344CB8AC3E}">
        <p14:creationId xmlns:p14="http://schemas.microsoft.com/office/powerpoint/2010/main" val="1813617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6A0F5-C7F7-A77D-8C39-971D602C1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42A20F2-2239-300B-1747-33B34F413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46" y="-73221"/>
            <a:ext cx="24510996" cy="137874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28A793-C1FE-65CF-22D0-5E7D9AE6DFAD}"/>
              </a:ext>
            </a:extLst>
          </p:cNvPr>
          <p:cNvSpPr/>
          <p:nvPr/>
        </p:nvSpPr>
        <p:spPr>
          <a:xfrm>
            <a:off x="2480426" y="687406"/>
            <a:ext cx="19416798" cy="12323608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/>
            <a:r>
              <a:rPr lang="en-US" sz="15996" b="1" spc="-600" dirty="0">
                <a:solidFill>
                  <a:srgbClr val="002C5C"/>
                </a:solidFill>
                <a:latin typeface="Avenir Next LT Pro" panose="020B0504020202020204" pitchFamily="34" charset="77"/>
                <a:cs typeface="Arial" panose="020B0604020202020204" pitchFamily="34" charset="0"/>
              </a:rPr>
              <a:t>HANDLEBARS</a:t>
            </a:r>
          </a:p>
          <a:p>
            <a:pPr algn="ctr"/>
            <a:r>
              <a:rPr lang="en-US" sz="5599" spc="1200" baseline="30000" dirty="0">
                <a:solidFill>
                  <a:srgbClr val="002C5C"/>
                </a:solidFill>
                <a:latin typeface="Avenir Next LT Pro" panose="020B0504020202020204" pitchFamily="34" charset="77"/>
                <a:cs typeface="Calibri Light" panose="020F0302020204030204" pitchFamily="34" charset="0"/>
              </a:rPr>
              <a:t>  </a:t>
            </a:r>
            <a:r>
              <a:rPr lang="en-US" sz="5599" spc="1200" dirty="0">
                <a:solidFill>
                  <a:srgbClr val="002C5C"/>
                </a:solidFill>
                <a:latin typeface="Avenir Next LT Pro" panose="020B0504020202020204" pitchFamily="34" charset="77"/>
                <a:cs typeface="Calibri Light" panose="020F0302020204030204" pitchFamily="34" charset="0"/>
              </a:rPr>
              <a:t>“MINIMAL TEMPLATING ON STEROIDS”</a:t>
            </a:r>
            <a:r>
              <a:rPr lang="en-US" sz="5599" spc="1200" baseline="30000" dirty="0">
                <a:solidFill>
                  <a:srgbClr val="002C5C"/>
                </a:solidFill>
                <a:latin typeface="Avenir Next LT Pro" panose="020B0504020202020204" pitchFamily="34" charset="77"/>
                <a:cs typeface="Calibri Light" panose="020F0302020204030204" pitchFamily="34" charset="0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80605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Background pattern&#10;&#10;Description automatically generated">
            <a:extLst>
              <a:ext uri="{FF2B5EF4-FFF2-40B4-BE49-F238E27FC236}">
                <a16:creationId xmlns:a16="http://schemas.microsoft.com/office/drawing/2014/main" id="{C78EA2D7-C137-A24F-957D-E3A4EE80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0"/>
            <a:ext cx="24384000" cy="13716000"/>
          </a:xfrm>
          <a:prstGeom prst="rect">
            <a:avLst/>
          </a:prstGeom>
        </p:spPr>
      </p:pic>
      <p:sp>
        <p:nvSpPr>
          <p:cNvPr id="30" name="Oval 2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864045" y="4427745"/>
            <a:ext cx="3323270" cy="33241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7477" tIns="98738" rIns="197477" bIns="98738" rtlCol="0" anchor="ctr"/>
          <a:lstStyle/>
          <a:p>
            <a:pPr algn="ctr"/>
            <a:endParaRPr lang="bg-BG" sz="2527" dirty="0">
              <a:latin typeface="Lato Light" charset="0"/>
            </a:endParaRPr>
          </a:p>
        </p:txBody>
      </p:sp>
      <p:sp>
        <p:nvSpPr>
          <p:cNvPr id="31" name="Oval 3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56162" y="4427745"/>
            <a:ext cx="3323270" cy="33241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7477" tIns="98738" rIns="197477" bIns="98738" rtlCol="0" anchor="ctr"/>
          <a:lstStyle/>
          <a:p>
            <a:pPr algn="ctr"/>
            <a:endParaRPr lang="bg-BG" sz="2527" dirty="0">
              <a:latin typeface="Lato Light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560211" y="4427745"/>
            <a:ext cx="3323270" cy="33241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7477" tIns="98738" rIns="197477" bIns="98738" rtlCol="0" anchor="ctr"/>
          <a:lstStyle/>
          <a:p>
            <a:pPr algn="ctr"/>
            <a:endParaRPr lang="bg-BG" sz="2527" dirty="0">
              <a:latin typeface="Lato Light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7486365" y="4427745"/>
            <a:ext cx="3323270" cy="33241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7477" tIns="98738" rIns="197477" bIns="98738" rtlCol="0" anchor="ctr"/>
          <a:lstStyle/>
          <a:p>
            <a:pPr algn="ctr"/>
            <a:endParaRPr lang="bg-BG" sz="2527" dirty="0">
              <a:latin typeface="Lato Light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3263643" y="8335062"/>
            <a:ext cx="2559547" cy="97847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79" b="1" dirty="0">
                <a:solidFill>
                  <a:schemeClr val="tx2"/>
                </a:solidFill>
                <a:latin typeface="Avenir Next LT Pro" panose="020B0504020202020204" pitchFamily="34" charset="77"/>
                <a:ea typeface="Lato Bold" charset="0"/>
                <a:cs typeface="Lato Bold" charset="0"/>
              </a:rPr>
              <a:t>MUSTACHE-</a:t>
            </a:r>
          </a:p>
          <a:p>
            <a:pPr algn="ctr"/>
            <a:r>
              <a:rPr lang="en-US" sz="2879" b="1" dirty="0">
                <a:solidFill>
                  <a:schemeClr val="tx2"/>
                </a:solidFill>
                <a:latin typeface="Avenir Next LT Pro" panose="020B0504020202020204" pitchFamily="34" charset="77"/>
                <a:ea typeface="Lato Bold" charset="0"/>
                <a:cs typeface="Lato Bold" charset="0"/>
              </a:rPr>
              <a:t>COMPATIBLE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736480" y="8335062"/>
            <a:ext cx="2310504" cy="97847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79" b="1" dirty="0">
                <a:solidFill>
                  <a:schemeClr val="tx2"/>
                </a:solidFill>
                <a:latin typeface="Avenir Next LT Pro" panose="020B0504020202020204" pitchFamily="34" charset="77"/>
                <a:ea typeface="Lato Bold" charset="0"/>
                <a:cs typeface="Lato Bold" charset="0"/>
              </a:rPr>
              <a:t>SEMANTIC </a:t>
            </a:r>
          </a:p>
          <a:p>
            <a:pPr algn="ctr"/>
            <a:r>
              <a:rPr lang="en-US" sz="2879" b="1" dirty="0">
                <a:solidFill>
                  <a:schemeClr val="tx2"/>
                </a:solidFill>
                <a:latin typeface="Avenir Next LT Pro" panose="020B0504020202020204" pitchFamily="34" charset="77"/>
                <a:ea typeface="Lato Bold" charset="0"/>
                <a:cs typeface="Lato Bold" charset="0"/>
              </a:rPr>
              <a:t>TEMPLATES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959753" y="8335062"/>
            <a:ext cx="2560573" cy="97847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79" b="1" dirty="0">
                <a:solidFill>
                  <a:schemeClr val="tx2"/>
                </a:solidFill>
                <a:latin typeface="Avenir Next LT Pro" panose="020B0504020202020204" pitchFamily="34" charset="77"/>
                <a:ea typeface="Lato Bold" charset="0"/>
                <a:cs typeface="Lato Bold" charset="0"/>
              </a:rPr>
              <a:t>MINIMAL</a:t>
            </a:r>
          </a:p>
          <a:p>
            <a:pPr algn="ctr"/>
            <a:r>
              <a:rPr lang="en-US" sz="2879" b="1" dirty="0">
                <a:solidFill>
                  <a:schemeClr val="tx2"/>
                </a:solidFill>
                <a:latin typeface="Avenir Next LT Pro" panose="020B0504020202020204" pitchFamily="34" charset="77"/>
                <a:ea typeface="Lato Bold" charset="0"/>
                <a:cs typeface="Lato Bold" charset="0"/>
              </a:rPr>
              <a:t>TEMPLATING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8015135" y="8335062"/>
            <a:ext cx="2359941" cy="97847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79" b="1" dirty="0">
                <a:solidFill>
                  <a:schemeClr val="tx2"/>
                </a:solidFill>
                <a:latin typeface="Avenir Next LT Pro" panose="020B0504020202020204" pitchFamily="34" charset="77"/>
                <a:ea typeface="Lato Bold" charset="0"/>
                <a:cs typeface="Lato Bold" charset="0"/>
              </a:rPr>
              <a:t>FAST </a:t>
            </a:r>
          </a:p>
          <a:p>
            <a:pPr algn="ctr"/>
            <a:r>
              <a:rPr lang="en-US" sz="2879" b="1" dirty="0">
                <a:solidFill>
                  <a:schemeClr val="tx2"/>
                </a:solidFill>
                <a:latin typeface="Avenir Next LT Pro" panose="020B0504020202020204" pitchFamily="34" charset="77"/>
                <a:ea typeface="Lato Bold" charset="0"/>
                <a:cs typeface="Lato Bold" charset="0"/>
              </a:rPr>
              <a:t>EXECUTION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33651" y="1120517"/>
            <a:ext cx="7110375" cy="1301877"/>
          </a:xfrm>
          <a:prstGeom prst="rect">
            <a:avLst/>
          </a:prstGeom>
          <a:noFill/>
        </p:spPr>
        <p:txBody>
          <a:bodyPr wrap="none" lIns="82279" tIns="41139" rIns="82279" bIns="41139" rtlCol="0">
            <a:spAutoFit/>
          </a:bodyPr>
          <a:lstStyle/>
          <a:p>
            <a:pPr algn="ctr"/>
            <a:r>
              <a:rPr lang="en-US" sz="7920" b="1" dirty="0">
                <a:solidFill>
                  <a:srgbClr val="002D5E"/>
                </a:solidFill>
                <a:latin typeface="Avenir Next LT Pro" panose="020B0504020202020204" pitchFamily="34" charset="77"/>
                <a:ea typeface="Lato" charset="0"/>
                <a:cs typeface="Lato" charset="0"/>
              </a:rPr>
              <a:t>HANDLEBARS</a:t>
            </a:r>
            <a:endParaRPr lang="id-ID" sz="7920" b="1" dirty="0">
              <a:solidFill>
                <a:srgbClr val="002D5E"/>
              </a:solidFill>
              <a:latin typeface="Avenir Next LT Pro" panose="020B0504020202020204" pitchFamily="34" charset="77"/>
              <a:ea typeface="Lato" charset="0"/>
              <a:cs typeface="Lato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7816DA22-BA2E-D519-8EDA-12CBF4DD0C61}"/>
              </a:ext>
            </a:extLst>
          </p:cNvPr>
          <p:cNvSpPr txBox="1">
            <a:spLocks/>
          </p:cNvSpPr>
          <p:nvPr/>
        </p:nvSpPr>
        <p:spPr>
          <a:xfrm>
            <a:off x="10010062" y="2295550"/>
            <a:ext cx="4394606" cy="672784"/>
          </a:xfrm>
          <a:prstGeom prst="rect">
            <a:avLst/>
          </a:prstGeom>
        </p:spPr>
        <p:txBody>
          <a:bodyPr vert="horz" wrap="none" lIns="195741" tIns="97871" rIns="195741" bIns="97871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91" spc="600" dirty="0">
                <a:latin typeface="Avenir Next LT Pro Light" panose="020B0304020202020204" pitchFamily="34" charset="77"/>
                <a:cs typeface="Lato Light"/>
              </a:rPr>
              <a:t>CLAIMS TO FAME</a:t>
            </a:r>
            <a:endParaRPr lang="en-US" sz="2791" spc="600" dirty="0">
              <a:solidFill>
                <a:schemeClr val="accent1"/>
              </a:solidFill>
              <a:latin typeface="Avenir Next LT Pro Light" panose="020B0304020202020204" pitchFamily="34" charset="77"/>
              <a:cs typeface="Lato Light"/>
            </a:endParaRPr>
          </a:p>
        </p:txBody>
      </p:sp>
      <p:pic>
        <p:nvPicPr>
          <p:cNvPr id="5" name="Graphic 4" descr="Moustache outline">
            <a:extLst>
              <a:ext uri="{FF2B5EF4-FFF2-40B4-BE49-F238E27FC236}">
                <a16:creationId xmlns:a16="http://schemas.microsoft.com/office/drawing/2014/main" id="{41D4C8C2-0F3D-45B1-D446-B038B5F6B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62176" y="5008572"/>
            <a:ext cx="2162480" cy="2162480"/>
          </a:xfrm>
          <a:prstGeom prst="rect">
            <a:avLst/>
          </a:prstGeom>
        </p:spPr>
      </p:pic>
      <p:pic>
        <p:nvPicPr>
          <p:cNvPr id="12" name="Graphic 11" descr="Lightning bolt outline">
            <a:extLst>
              <a:ext uri="{FF2B5EF4-FFF2-40B4-BE49-F238E27FC236}">
                <a16:creationId xmlns:a16="http://schemas.microsoft.com/office/drawing/2014/main" id="{D8699AB5-9B9A-8AEA-3BFC-3423380A8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41054" y="4991794"/>
            <a:ext cx="2193192" cy="2193192"/>
          </a:xfrm>
          <a:prstGeom prst="rect">
            <a:avLst/>
          </a:prstGeom>
        </p:spPr>
      </p:pic>
      <p:pic>
        <p:nvPicPr>
          <p:cNvPr id="14" name="Graphic 13" descr="Open book outline">
            <a:extLst>
              <a:ext uri="{FF2B5EF4-FFF2-40B4-BE49-F238E27FC236}">
                <a16:creationId xmlns:a16="http://schemas.microsoft.com/office/drawing/2014/main" id="{C6BDC489-91C9-6AE2-909C-B5663611EA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44869" y="5051332"/>
            <a:ext cx="2166438" cy="2166438"/>
          </a:xfrm>
          <a:prstGeom prst="rect">
            <a:avLst/>
          </a:prstGeom>
        </p:spPr>
      </p:pic>
      <p:pic>
        <p:nvPicPr>
          <p:cNvPr id="16" name="Graphic 15" descr="Badge Unfollow outline">
            <a:extLst>
              <a:ext uri="{FF2B5EF4-FFF2-40B4-BE49-F238E27FC236}">
                <a16:creationId xmlns:a16="http://schemas.microsoft.com/office/drawing/2014/main" id="{D9EF0588-C46B-731D-EB79-F4D2D172E1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01458" y="4958237"/>
            <a:ext cx="2198673" cy="219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1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IT-BASIC">
      <a:dk1>
        <a:srgbClr val="041E42"/>
      </a:dk1>
      <a:lt1>
        <a:srgbClr val="DADBDA"/>
      </a:lt1>
      <a:dk2>
        <a:srgbClr val="024977"/>
      </a:dk2>
      <a:lt2>
        <a:srgbClr val="DADBDA"/>
      </a:lt2>
      <a:accent1>
        <a:srgbClr val="0098CE"/>
      </a:accent1>
      <a:accent2>
        <a:srgbClr val="0076A9"/>
      </a:accent2>
      <a:accent3>
        <a:srgbClr val="024977"/>
      </a:accent3>
      <a:accent4>
        <a:srgbClr val="6EC5E8"/>
      </a:accent4>
      <a:accent5>
        <a:srgbClr val="5B9BD5"/>
      </a:accent5>
      <a:accent6>
        <a:srgbClr val="002D5E"/>
      </a:accent6>
      <a:hlink>
        <a:srgbClr val="0098CE"/>
      </a:hlink>
      <a:folHlink>
        <a:srgbClr val="00A1DB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8949</TotalTime>
  <Words>689</Words>
  <Application>Microsoft Office PowerPoint</Application>
  <PresentationFormat>Custom</PresentationFormat>
  <Paragraphs>129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Avenir Next LT Pro</vt:lpstr>
      <vt:lpstr>Avenir Next LT Pro Light</vt:lpstr>
      <vt:lpstr>Calibri</vt:lpstr>
      <vt:lpstr>Calibri Light</vt:lpstr>
      <vt:lpstr>Lato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Lepinski</dc:creator>
  <cp:lastModifiedBy>Tyler Blackham</cp:lastModifiedBy>
  <cp:revision>432</cp:revision>
  <dcterms:created xsi:type="dcterms:W3CDTF">2021-04-14T15:58:02Z</dcterms:created>
  <dcterms:modified xsi:type="dcterms:W3CDTF">2025-10-08T04:26:56Z</dcterms:modified>
</cp:coreProperties>
</file>